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5" r:id="rId9"/>
    <p:sldId id="263" r:id="rId10"/>
    <p:sldId id="260" r:id="rId11"/>
    <p:sldId id="268" r:id="rId12"/>
    <p:sldId id="267" r:id="rId13"/>
    <p:sldId id="266" r:id="rId14"/>
    <p:sldId id="269" r:id="rId15"/>
    <p:sldId id="270" r:id="rId16"/>
    <p:sldId id="272" r:id="rId17"/>
    <p:sldId id="273" r:id="rId18"/>
    <p:sldId id="274" r:id="rId19"/>
    <p:sldId id="271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14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pg"/><Relationship Id="rId18" Type="http://schemas.openxmlformats.org/officeDocument/2006/relationships/image" Target="../media/image98.png"/><Relationship Id="rId3" Type="http://schemas.openxmlformats.org/officeDocument/2006/relationships/image" Target="../media/image29.png"/><Relationship Id="rId21" Type="http://schemas.openxmlformats.org/officeDocument/2006/relationships/image" Target="../media/image101.jpg"/><Relationship Id="rId7" Type="http://schemas.openxmlformats.org/officeDocument/2006/relationships/image" Target="../media/image87.jpg"/><Relationship Id="rId12" Type="http://schemas.openxmlformats.org/officeDocument/2006/relationships/image" Target="../media/image92.png"/><Relationship Id="rId17" Type="http://schemas.openxmlformats.org/officeDocument/2006/relationships/image" Target="../media/image97.jpg"/><Relationship Id="rId2" Type="http://schemas.openxmlformats.org/officeDocument/2006/relationships/image" Target="../media/image83.jpeg"/><Relationship Id="rId16" Type="http://schemas.openxmlformats.org/officeDocument/2006/relationships/image" Target="../media/image96.jpg"/><Relationship Id="rId20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11" Type="http://schemas.openxmlformats.org/officeDocument/2006/relationships/image" Target="../media/image91.jpg"/><Relationship Id="rId24" Type="http://schemas.openxmlformats.org/officeDocument/2006/relationships/image" Target="../media/image104.png"/><Relationship Id="rId5" Type="http://schemas.openxmlformats.org/officeDocument/2006/relationships/image" Target="../media/image85.jpg"/><Relationship Id="rId15" Type="http://schemas.openxmlformats.org/officeDocument/2006/relationships/image" Target="../media/image95.jpg"/><Relationship Id="rId23" Type="http://schemas.openxmlformats.org/officeDocument/2006/relationships/image" Target="../media/image103.jpg"/><Relationship Id="rId10" Type="http://schemas.openxmlformats.org/officeDocument/2006/relationships/image" Target="../media/image90.png"/><Relationship Id="rId19" Type="http://schemas.openxmlformats.org/officeDocument/2006/relationships/image" Target="../media/image99.png"/><Relationship Id="rId4" Type="http://schemas.openxmlformats.org/officeDocument/2006/relationships/image" Target="../media/image84.png"/><Relationship Id="rId9" Type="http://schemas.openxmlformats.org/officeDocument/2006/relationships/image" Target="../media/image89.jpg"/><Relationship Id="rId14" Type="http://schemas.openxmlformats.org/officeDocument/2006/relationships/image" Target="../media/image94.jpg"/><Relationship Id="rId22" Type="http://schemas.openxmlformats.org/officeDocument/2006/relationships/image" Target="../media/image10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06.png"/><Relationship Id="rId7" Type="http://schemas.openxmlformats.org/officeDocument/2006/relationships/image" Target="../media/image7.jpg"/><Relationship Id="rId12" Type="http://schemas.openxmlformats.org/officeDocument/2006/relationships/image" Target="../media/image107.pn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27.jpg"/><Relationship Id="rId18" Type="http://schemas.openxmlformats.org/officeDocument/2006/relationships/image" Target="../media/image121.jpg"/><Relationship Id="rId3" Type="http://schemas.openxmlformats.org/officeDocument/2006/relationships/image" Target="../media/image108.jpg"/><Relationship Id="rId7" Type="http://schemas.openxmlformats.org/officeDocument/2006/relationships/image" Target="../media/image111.jpg"/><Relationship Id="rId12" Type="http://schemas.openxmlformats.org/officeDocument/2006/relationships/image" Target="../media/image116.png"/><Relationship Id="rId17" Type="http://schemas.openxmlformats.org/officeDocument/2006/relationships/image" Target="../media/image120.png"/><Relationship Id="rId2" Type="http://schemas.openxmlformats.org/officeDocument/2006/relationships/image" Target="../media/image104.png"/><Relationship Id="rId16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11" Type="http://schemas.openxmlformats.org/officeDocument/2006/relationships/image" Target="../media/image115.png"/><Relationship Id="rId5" Type="http://schemas.openxmlformats.org/officeDocument/2006/relationships/image" Target="../media/image109.jpg"/><Relationship Id="rId15" Type="http://schemas.openxmlformats.org/officeDocument/2006/relationships/image" Target="../media/image118.jpg"/><Relationship Id="rId10" Type="http://schemas.openxmlformats.org/officeDocument/2006/relationships/image" Target="../media/image114.png"/><Relationship Id="rId4" Type="http://schemas.openxmlformats.org/officeDocument/2006/relationships/image" Target="../media/image81.png"/><Relationship Id="rId9" Type="http://schemas.openxmlformats.org/officeDocument/2006/relationships/image" Target="../media/image113.jpg"/><Relationship Id="rId14" Type="http://schemas.openxmlformats.org/officeDocument/2006/relationships/image" Target="../media/image1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28.jpg"/><Relationship Id="rId3" Type="http://schemas.openxmlformats.org/officeDocument/2006/relationships/image" Target="../media/image123.png"/><Relationship Id="rId7" Type="http://schemas.openxmlformats.org/officeDocument/2006/relationships/image" Target="../media/image7.jpg"/><Relationship Id="rId12" Type="http://schemas.openxmlformats.org/officeDocument/2006/relationships/image" Target="../media/image105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27.jpg"/><Relationship Id="rId5" Type="http://schemas.openxmlformats.org/officeDocument/2006/relationships/image" Target="../media/image73.jpg"/><Relationship Id="rId10" Type="http://schemas.openxmlformats.org/officeDocument/2006/relationships/image" Target="../media/image12.jpg"/><Relationship Id="rId4" Type="http://schemas.openxmlformats.org/officeDocument/2006/relationships/image" Target="../media/image124.png"/><Relationship Id="rId9" Type="http://schemas.openxmlformats.org/officeDocument/2006/relationships/image" Target="../media/image126.png"/><Relationship Id="rId14" Type="http://schemas.openxmlformats.org/officeDocument/2006/relationships/image" Target="../media/image10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132.png"/><Relationship Id="rId4" Type="http://schemas.openxmlformats.org/officeDocument/2006/relationships/image" Target="../media/image13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13" Type="http://schemas.openxmlformats.org/officeDocument/2006/relationships/image" Target="../media/image145.png"/><Relationship Id="rId3" Type="http://schemas.openxmlformats.org/officeDocument/2006/relationships/image" Target="../media/image136.jpg"/><Relationship Id="rId7" Type="http://schemas.openxmlformats.org/officeDocument/2006/relationships/image" Target="../media/image139.jpg"/><Relationship Id="rId12" Type="http://schemas.openxmlformats.org/officeDocument/2006/relationships/image" Target="../media/image144.png"/><Relationship Id="rId17" Type="http://schemas.openxmlformats.org/officeDocument/2006/relationships/image" Target="../media/image149.png"/><Relationship Id="rId2" Type="http://schemas.openxmlformats.org/officeDocument/2006/relationships/image" Target="../media/image135.png"/><Relationship Id="rId16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11" Type="http://schemas.openxmlformats.org/officeDocument/2006/relationships/image" Target="../media/image143.jpg"/><Relationship Id="rId5" Type="http://schemas.openxmlformats.org/officeDocument/2006/relationships/image" Target="../media/image138.png"/><Relationship Id="rId15" Type="http://schemas.openxmlformats.org/officeDocument/2006/relationships/image" Target="../media/image147.png"/><Relationship Id="rId10" Type="http://schemas.openxmlformats.org/officeDocument/2006/relationships/image" Target="../media/image142.png"/><Relationship Id="rId4" Type="http://schemas.openxmlformats.org/officeDocument/2006/relationships/image" Target="../media/image137.jpg"/><Relationship Id="rId9" Type="http://schemas.openxmlformats.org/officeDocument/2006/relationships/image" Target="../media/image141.jpg"/><Relationship Id="rId14" Type="http://schemas.openxmlformats.org/officeDocument/2006/relationships/image" Target="../media/image14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51.jpg"/><Relationship Id="rId7" Type="http://schemas.openxmlformats.org/officeDocument/2006/relationships/image" Target="../media/image154.jpg"/><Relationship Id="rId12" Type="http://schemas.openxmlformats.org/officeDocument/2006/relationships/image" Target="../media/image48.pn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11" Type="http://schemas.openxmlformats.org/officeDocument/2006/relationships/image" Target="../media/image124.png"/><Relationship Id="rId5" Type="http://schemas.openxmlformats.org/officeDocument/2006/relationships/image" Target="../media/image25.jpg"/><Relationship Id="rId10" Type="http://schemas.openxmlformats.org/officeDocument/2006/relationships/image" Target="../media/image157.jpg"/><Relationship Id="rId4" Type="http://schemas.openxmlformats.org/officeDocument/2006/relationships/image" Target="../media/image152.jpg"/><Relationship Id="rId9" Type="http://schemas.openxmlformats.org/officeDocument/2006/relationships/image" Target="../media/image15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13" Type="http://schemas.openxmlformats.org/officeDocument/2006/relationships/image" Target="../media/image169.jpeg"/><Relationship Id="rId3" Type="http://schemas.openxmlformats.org/officeDocument/2006/relationships/image" Target="../media/image159.jpg"/><Relationship Id="rId7" Type="http://schemas.openxmlformats.org/officeDocument/2006/relationships/image" Target="../media/image163.jpg"/><Relationship Id="rId12" Type="http://schemas.openxmlformats.org/officeDocument/2006/relationships/image" Target="../media/image168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11" Type="http://schemas.openxmlformats.org/officeDocument/2006/relationships/image" Target="../media/image167.png"/><Relationship Id="rId5" Type="http://schemas.openxmlformats.org/officeDocument/2006/relationships/image" Target="../media/image161.jpg"/><Relationship Id="rId10" Type="http://schemas.openxmlformats.org/officeDocument/2006/relationships/image" Target="../media/image166.png"/><Relationship Id="rId4" Type="http://schemas.openxmlformats.org/officeDocument/2006/relationships/image" Target="../media/image160.jpg"/><Relationship Id="rId9" Type="http://schemas.openxmlformats.org/officeDocument/2006/relationships/image" Target="../media/image16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80.jpg"/><Relationship Id="rId18" Type="http://schemas.openxmlformats.org/officeDocument/2006/relationships/image" Target="../media/image136.jpg"/><Relationship Id="rId3" Type="http://schemas.openxmlformats.org/officeDocument/2006/relationships/image" Target="../media/image170.jpg"/><Relationship Id="rId7" Type="http://schemas.openxmlformats.org/officeDocument/2006/relationships/image" Target="../media/image172.png"/><Relationship Id="rId12" Type="http://schemas.openxmlformats.org/officeDocument/2006/relationships/hyperlink" Target="https://uscode.house.gov/view.xhtml?path=/prelim@title18/part1/chapter84&amp;edition=prelim" TargetMode="External"/><Relationship Id="rId17" Type="http://schemas.openxmlformats.org/officeDocument/2006/relationships/image" Target="../media/image180.jpg"/><Relationship Id="rId2" Type="http://schemas.openxmlformats.org/officeDocument/2006/relationships/image" Target="../media/image154.jpg"/><Relationship Id="rId16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176.jpg"/><Relationship Id="rId5" Type="http://schemas.openxmlformats.org/officeDocument/2006/relationships/image" Target="../media/image171.jpg"/><Relationship Id="rId15" Type="http://schemas.openxmlformats.org/officeDocument/2006/relationships/image" Target="../media/image178.jpg"/><Relationship Id="rId10" Type="http://schemas.openxmlformats.org/officeDocument/2006/relationships/image" Target="../media/image175.jpeg"/><Relationship Id="rId4" Type="http://schemas.openxmlformats.org/officeDocument/2006/relationships/image" Target="../media/image48.png"/><Relationship Id="rId9" Type="http://schemas.openxmlformats.org/officeDocument/2006/relationships/image" Target="../media/image174.jpg"/><Relationship Id="rId14" Type="http://schemas.openxmlformats.org/officeDocument/2006/relationships/image" Target="../media/image177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8.jpg"/><Relationship Id="rId7" Type="http://schemas.openxmlformats.org/officeDocument/2006/relationships/image" Target="../media/image138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124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12" Type="http://schemas.openxmlformats.org/officeDocument/2006/relationships/image" Target="../media/image12.jpg"/><Relationship Id="rId2" Type="http://schemas.openxmlformats.org/officeDocument/2006/relationships/image" Target="../media/image2.png"/><Relationship Id="rId16" Type="http://schemas.openxmlformats.org/officeDocument/2006/relationships/hyperlink" Target="https://uscode.house.gov/view.xhtml?path=/prelim@title18/part1/chapter84&amp;edition=preli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5" Type="http://schemas.openxmlformats.org/officeDocument/2006/relationships/image" Target="../media/image5.jp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8.jpg"/><Relationship Id="rId18" Type="http://schemas.openxmlformats.org/officeDocument/2006/relationships/image" Target="../media/image150.jpg"/><Relationship Id="rId3" Type="http://schemas.openxmlformats.org/officeDocument/2006/relationships/image" Target="../media/image148.jpg"/><Relationship Id="rId7" Type="http://schemas.openxmlformats.org/officeDocument/2006/relationships/image" Target="../media/image189.png"/><Relationship Id="rId12" Type="http://schemas.openxmlformats.org/officeDocument/2006/relationships/image" Target="../media/image192.jpg"/><Relationship Id="rId17" Type="http://schemas.openxmlformats.org/officeDocument/2006/relationships/image" Target="../media/image196.jpg"/><Relationship Id="rId2" Type="http://schemas.openxmlformats.org/officeDocument/2006/relationships/image" Target="../media/image185.png"/><Relationship Id="rId16" Type="http://schemas.openxmlformats.org/officeDocument/2006/relationships/image" Target="../media/image1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24.png"/><Relationship Id="rId5" Type="http://schemas.openxmlformats.org/officeDocument/2006/relationships/image" Target="../media/image187.png"/><Relationship Id="rId15" Type="http://schemas.openxmlformats.org/officeDocument/2006/relationships/image" Target="../media/image194.jpg"/><Relationship Id="rId10" Type="http://schemas.openxmlformats.org/officeDocument/2006/relationships/image" Target="../media/image191.jpg"/><Relationship Id="rId4" Type="http://schemas.openxmlformats.org/officeDocument/2006/relationships/image" Target="../media/image186.jpg"/><Relationship Id="rId9" Type="http://schemas.openxmlformats.org/officeDocument/2006/relationships/image" Target="../media/image73.jpg"/><Relationship Id="rId14" Type="http://schemas.openxmlformats.org/officeDocument/2006/relationships/image" Target="../media/image19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g"/><Relationship Id="rId3" Type="http://schemas.openxmlformats.org/officeDocument/2006/relationships/image" Target="../media/image198.png"/><Relationship Id="rId7" Type="http://schemas.openxmlformats.org/officeDocument/2006/relationships/image" Target="../media/image202.jp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5" Type="http://schemas.openxmlformats.org/officeDocument/2006/relationships/image" Target="../media/image200.jpg"/><Relationship Id="rId4" Type="http://schemas.openxmlformats.org/officeDocument/2006/relationships/image" Target="../media/image199.jpg"/><Relationship Id="rId9" Type="http://schemas.openxmlformats.org/officeDocument/2006/relationships/image" Target="../media/image20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52.jpg"/><Relationship Id="rId4" Type="http://schemas.openxmlformats.org/officeDocument/2006/relationships/image" Target="../media/image20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3" Type="http://schemas.openxmlformats.org/officeDocument/2006/relationships/image" Target="../media/image210.jpg"/><Relationship Id="rId7" Type="http://schemas.openxmlformats.org/officeDocument/2006/relationships/image" Target="../media/image214.jp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jpg"/><Relationship Id="rId10" Type="http://schemas.openxmlformats.org/officeDocument/2006/relationships/image" Target="../media/image216.png"/><Relationship Id="rId4" Type="http://schemas.openxmlformats.org/officeDocument/2006/relationships/image" Target="../media/image211.png"/><Relationship Id="rId9" Type="http://schemas.openxmlformats.org/officeDocument/2006/relationships/image" Target="../media/image18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2.jpg"/><Relationship Id="rId3" Type="http://schemas.openxmlformats.org/officeDocument/2006/relationships/image" Target="../media/image24.png"/><Relationship Id="rId7" Type="http://schemas.openxmlformats.org/officeDocument/2006/relationships/image" Target="../media/image27.jp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image" Target="../media/image23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30.png"/><Relationship Id="rId5" Type="http://schemas.openxmlformats.org/officeDocument/2006/relationships/image" Target="../media/image26.jpg"/><Relationship Id="rId15" Type="http://schemas.openxmlformats.org/officeDocument/2006/relationships/image" Target="../media/image34.png"/><Relationship Id="rId10" Type="http://schemas.openxmlformats.org/officeDocument/2006/relationships/image" Target="../media/image17.jpg"/><Relationship Id="rId4" Type="http://schemas.openxmlformats.org/officeDocument/2006/relationships/image" Target="../media/image25.jpg"/><Relationship Id="rId9" Type="http://schemas.openxmlformats.org/officeDocument/2006/relationships/image" Target="../media/image29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jp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jpg"/><Relationship Id="rId7" Type="http://schemas.openxmlformats.org/officeDocument/2006/relationships/image" Target="../media/image54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12.jpg"/><Relationship Id="rId12" Type="http://schemas.openxmlformats.org/officeDocument/2006/relationships/image" Target="../media/image65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64.jpg"/><Relationship Id="rId5" Type="http://schemas.openxmlformats.org/officeDocument/2006/relationships/image" Target="../media/image59.png"/><Relationship Id="rId10" Type="http://schemas.openxmlformats.org/officeDocument/2006/relationships/image" Target="../media/image63.jpg"/><Relationship Id="rId4" Type="http://schemas.openxmlformats.org/officeDocument/2006/relationships/image" Target="../media/image58.png"/><Relationship Id="rId9" Type="http://schemas.openxmlformats.org/officeDocument/2006/relationships/image" Target="../media/image62.jp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12.jpg"/><Relationship Id="rId3" Type="http://schemas.openxmlformats.org/officeDocument/2006/relationships/image" Target="../media/image69.png"/><Relationship Id="rId7" Type="http://schemas.openxmlformats.org/officeDocument/2006/relationships/image" Target="../media/image73.jpg"/><Relationship Id="rId12" Type="http://schemas.openxmlformats.org/officeDocument/2006/relationships/image" Target="../media/image56.png"/><Relationship Id="rId2" Type="http://schemas.openxmlformats.org/officeDocument/2006/relationships/image" Target="../media/image68.png"/><Relationship Id="rId16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5" Type="http://schemas.openxmlformats.org/officeDocument/2006/relationships/image" Target="../media/image79.png"/><Relationship Id="rId10" Type="http://schemas.openxmlformats.org/officeDocument/2006/relationships/image" Target="../media/image76.png"/><Relationship Id="rId4" Type="http://schemas.openxmlformats.org/officeDocument/2006/relationships/image" Target="../media/image70.jpg"/><Relationship Id="rId9" Type="http://schemas.openxmlformats.org/officeDocument/2006/relationships/image" Target="../media/image75.jpeg"/><Relationship Id="rId14" Type="http://schemas.openxmlformats.org/officeDocument/2006/relationships/image" Target="../media/image7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3" Type="http://schemas.openxmlformats.org/officeDocument/2006/relationships/image" Target="../media/image61.png"/><Relationship Id="rId7" Type="http://schemas.openxmlformats.org/officeDocument/2006/relationships/image" Target="../media/image8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78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F527C0-C129-4757-8117-766DAFC713F1}"/>
              </a:ext>
            </a:extLst>
          </p:cNvPr>
          <p:cNvSpPr/>
          <p:nvPr/>
        </p:nvSpPr>
        <p:spPr>
          <a:xfrm>
            <a:off x="812800" y="1747520"/>
            <a:ext cx="1656080" cy="14528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637E1-DD6D-4C93-B801-8A9E6B9CB323}"/>
              </a:ext>
            </a:extLst>
          </p:cNvPr>
          <p:cNvSpPr txBox="1"/>
          <p:nvPr/>
        </p:nvSpPr>
        <p:spPr>
          <a:xfrm>
            <a:off x="812800" y="1775152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2ACB2B4-47A2-4F51-A550-0888546F0D06}"/>
              </a:ext>
            </a:extLst>
          </p:cNvPr>
          <p:cNvSpPr/>
          <p:nvPr/>
        </p:nvSpPr>
        <p:spPr>
          <a:xfrm>
            <a:off x="2819400" y="1775152"/>
            <a:ext cx="1778000" cy="1293168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4978400" y="1747520"/>
            <a:ext cx="1412240" cy="145288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CBAE0-2685-4DCC-A8E4-884FEA4F8396}"/>
              </a:ext>
            </a:extLst>
          </p:cNvPr>
          <p:cNvCxnSpPr/>
          <p:nvPr/>
        </p:nvCxnSpPr>
        <p:spPr>
          <a:xfrm flipV="1">
            <a:off x="4978400" y="150536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3CB546-ABEF-413E-B42B-BEE514E0D6F0}"/>
              </a:ext>
            </a:extLst>
          </p:cNvPr>
          <p:cNvCxnSpPr/>
          <p:nvPr/>
        </p:nvCxnSpPr>
        <p:spPr>
          <a:xfrm flipV="1">
            <a:off x="3245396" y="149150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4B7B58-0C51-4F7A-B453-A84A35C4EE24}"/>
              </a:ext>
            </a:extLst>
          </p:cNvPr>
          <p:cNvCxnSpPr/>
          <p:nvPr/>
        </p:nvCxnSpPr>
        <p:spPr>
          <a:xfrm flipV="1">
            <a:off x="965200" y="1524002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A82CCA-4FCD-4CD7-A1B9-5E23BFFBE4BE}"/>
              </a:ext>
            </a:extLst>
          </p:cNvPr>
          <p:cNvCxnSpPr/>
          <p:nvPr/>
        </p:nvCxnSpPr>
        <p:spPr>
          <a:xfrm>
            <a:off x="312420" y="3403600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148BEF-01B6-4575-A921-21A3A596318E}"/>
              </a:ext>
            </a:extLst>
          </p:cNvPr>
          <p:cNvCxnSpPr/>
          <p:nvPr/>
        </p:nvCxnSpPr>
        <p:spPr>
          <a:xfrm>
            <a:off x="312420" y="5299865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1C18FC4-4DCA-4B91-B709-0D27C4A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19867"/>
            <a:ext cx="2137941" cy="644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97419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336" y="2014846"/>
            <a:ext cx="764921" cy="11473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710" y="1581886"/>
            <a:ext cx="1190625" cy="179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079" y="1566922"/>
            <a:ext cx="1047750" cy="18097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61" y="1971040"/>
            <a:ext cx="1554061" cy="116404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626431" y="1749879"/>
            <a:ext cx="819398" cy="1468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906" y="1951760"/>
            <a:ext cx="2113082" cy="11833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8663422" y="1809256"/>
            <a:ext cx="819398" cy="1468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580" y="3310248"/>
            <a:ext cx="1434100" cy="107419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373040" y="2758556"/>
            <a:ext cx="1288100" cy="1835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37105"/>
            <a:ext cx="1693591" cy="112961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9124487" y="5675670"/>
            <a:ext cx="12346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white build 1999 le sabre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315" y="5891114"/>
            <a:ext cx="1157410" cy="7632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482" y="5796729"/>
            <a:ext cx="205298" cy="15070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0359120" y="5830211"/>
            <a:ext cx="369224" cy="30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571779" y="5918676"/>
            <a:ext cx="12987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Google Sans"/>
              </a:rPr>
              <a:t>2007 Buick Rendezvous</a:t>
            </a:r>
            <a:endParaRPr lang="en-US" sz="800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732" y="6134120"/>
            <a:ext cx="621879" cy="410440"/>
          </a:xfrm>
          <a:prstGeom prst="rect">
            <a:avLst/>
          </a:prstGeom>
        </p:spPr>
      </p:pic>
      <p:cxnSp>
        <p:nvCxnSpPr>
          <p:cNvPr id="28" name="Straight Connector 27"/>
          <p:cNvCxnSpPr>
            <a:endCxn id="25" idx="3"/>
          </p:cNvCxnSpPr>
          <p:nvPr/>
        </p:nvCxnSpPr>
        <p:spPr>
          <a:xfrm>
            <a:off x="11165611" y="6026398"/>
            <a:ext cx="70492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01748" y="482964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KING(MLK)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97336" y="1968308"/>
            <a:ext cx="848569" cy="11939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7198" y="4410012"/>
            <a:ext cx="1024716" cy="5133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388272" y="5831038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090083" y="5048836"/>
            <a:ext cx="69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ROTC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547" y="5056887"/>
            <a:ext cx="829130" cy="54974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47462" y="1980168"/>
            <a:ext cx="1642130" cy="1154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000052" y="1980168"/>
            <a:ext cx="2129609" cy="1154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5" y="1167123"/>
            <a:ext cx="941077" cy="94107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4" y="2477236"/>
            <a:ext cx="363175" cy="5457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96" y="2512982"/>
            <a:ext cx="333308" cy="49005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37" y="2361432"/>
            <a:ext cx="444534" cy="63369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2849" y="2458015"/>
            <a:ext cx="690187" cy="56497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0321" y="2345657"/>
            <a:ext cx="840871" cy="7265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33975" y="3185441"/>
            <a:ext cx="1860486" cy="1154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000052" y="3240481"/>
            <a:ext cx="2089815" cy="1154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01" y="5403440"/>
            <a:ext cx="727825" cy="47994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17746" y="5556661"/>
            <a:ext cx="3009154" cy="1154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9179924" y="5872083"/>
            <a:ext cx="672354" cy="528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226112" y="5581502"/>
            <a:ext cx="2708081" cy="536879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 flipV="1">
            <a:off x="10509877" y="5918676"/>
            <a:ext cx="496084" cy="55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32863" y="5545701"/>
            <a:ext cx="3009154" cy="1154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382" y="5772060"/>
            <a:ext cx="727825" cy="4799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418514" y="553015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71127" y="5567118"/>
            <a:ext cx="769679" cy="15258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3446" y="5567164"/>
            <a:ext cx="440972" cy="22089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40853" y="5539320"/>
            <a:ext cx="809794" cy="2439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40695" y="5541475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55031" y="5896822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16573" y="5924358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2342" y="5961417"/>
            <a:ext cx="440972" cy="22089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0" y="5056887"/>
            <a:ext cx="2177206" cy="5567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?HOMCIDE:MATHEW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156895" y="4942794"/>
            <a:ext cx="1031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LANGELY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5973919" y="5479477"/>
            <a:ext cx="3788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WW2.CIVIL </a:t>
            </a:r>
            <a:r>
              <a:rPr lang="en-US" dirty="0" err="1" smtClean="0"/>
              <a:t>CODE.St.Thoams.St.Francis</a:t>
            </a:r>
            <a:endParaRPr lang="en-US" dirty="0"/>
          </a:p>
        </p:txBody>
      </p:sp>
      <p:sp>
        <p:nvSpPr>
          <p:cNvPr id="74" name="Cube 73"/>
          <p:cNvSpPr/>
          <p:nvPr/>
        </p:nvSpPr>
        <p:spPr>
          <a:xfrm>
            <a:off x="6002632" y="5885253"/>
            <a:ext cx="623799" cy="2723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2352329" y="6197351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32087" y="6200087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80630" y="6290671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46399" y="6327730"/>
            <a:ext cx="440972" cy="22089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526" y="6219809"/>
            <a:ext cx="727825" cy="47994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73004" y="5935263"/>
            <a:ext cx="769679" cy="152589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08420" y="6327730"/>
            <a:ext cx="769679" cy="15258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647" y="6283411"/>
            <a:ext cx="81451" cy="100806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88544" y="6327730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166" y="6595559"/>
            <a:ext cx="575265" cy="21706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487" y="6595559"/>
            <a:ext cx="188611" cy="14328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28069" y="660566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$4000</a:t>
            </a:r>
            <a:endParaRPr lang="en-US" sz="800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6855040" y="5845552"/>
            <a:ext cx="1190866" cy="760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V="1">
            <a:off x="6939229" y="5872084"/>
            <a:ext cx="1217229" cy="795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678" y="5967827"/>
            <a:ext cx="303946" cy="37955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419104" y="32371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50716" y="6311733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11813" y="6591184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8159" y="6605666"/>
            <a:ext cx="440972" cy="22089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70" y="6088667"/>
            <a:ext cx="727825" cy="47994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60" y="6381417"/>
            <a:ext cx="727825" cy="479943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55031" y="6202629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30345" y="6544560"/>
            <a:ext cx="653970" cy="233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595757" y="6607821"/>
            <a:ext cx="769679" cy="15258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42359" y="6276236"/>
            <a:ext cx="809794" cy="241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919446" y="4958234"/>
            <a:ext cx="411630" cy="659969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30610" y="5944651"/>
            <a:ext cx="809794" cy="241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66754" y="6568166"/>
            <a:ext cx="809794" cy="241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5862257" y="1749879"/>
            <a:ext cx="1927334" cy="2843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479772" y="6439835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</a:t>
            </a:r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43716" y="1132467"/>
            <a:ext cx="12235716" cy="56554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493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6704224" y="1459975"/>
            <a:ext cx="1920793" cy="511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FBI:WMD:GREEN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47289" y="167719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3588518" y="1529218"/>
            <a:ext cx="1794800" cy="3810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GREAT JOB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187" y="1442581"/>
            <a:ext cx="455261" cy="4552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797" y="1410155"/>
            <a:ext cx="975521" cy="5564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31467" y="1310847"/>
            <a:ext cx="52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ROI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2424039" y="2521617"/>
            <a:ext cx="21595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https://investor.deere.com/home/default.aspx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14844" y="2669927"/>
            <a:ext cx="23952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https://investor.pgecorp.com/investors/default.aspx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271" y="2913679"/>
            <a:ext cx="564960" cy="37595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709298" y="2758483"/>
            <a:ext cx="682599" cy="695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31" y="3495886"/>
            <a:ext cx="593878" cy="38527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918859" y="3435586"/>
            <a:ext cx="18469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https://investors.delltechnologies.com/</a:t>
            </a:r>
          </a:p>
        </p:txBody>
      </p:sp>
      <p:cxnSp>
        <p:nvCxnSpPr>
          <p:cNvPr id="21" name="Straight Connector 20"/>
          <p:cNvCxnSpPr>
            <a:stCxn id="19" idx="2"/>
          </p:cNvCxnSpPr>
          <p:nvPr/>
        </p:nvCxnSpPr>
        <p:spPr>
          <a:xfrm flipV="1">
            <a:off x="2780770" y="3345916"/>
            <a:ext cx="288816" cy="53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77258" y="3456584"/>
            <a:ext cx="611118" cy="5079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93192" y="2848045"/>
            <a:ext cx="611118" cy="5079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006160" y="2258321"/>
            <a:ext cx="332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Jeff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979432" y="2293246"/>
            <a:ext cx="312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PENTAGON.JFK(</a:t>
            </a:r>
            <a:r>
              <a:rPr lang="en-US" strike="sngStrike" dirty="0" smtClean="0"/>
              <a:t>report to</a:t>
            </a:r>
            <a:r>
              <a:rPr lang="en-US" dirty="0" smtClean="0"/>
              <a:t>).!MLK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293235" y="5107989"/>
            <a:ext cx="26468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https://investor.apple.com/investor-relations/default.aspx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188" y="5197470"/>
            <a:ext cx="419883" cy="34461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12105" y="5116442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812105" y="5065843"/>
            <a:ext cx="634708" cy="55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326" y="3865218"/>
            <a:ext cx="533168" cy="39936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427941" y="3773612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933142" y="3814588"/>
            <a:ext cx="20233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https://www.tuigroup.com/en-en/investors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243691" y="5319661"/>
            <a:ext cx="17011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https://www.jpmorganchase.com/ir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479" y="5587058"/>
            <a:ext cx="316804" cy="31680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354840" y="5760202"/>
            <a:ext cx="17011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https://www.jpmorganchase.com/ir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31" y="2852319"/>
            <a:ext cx="425542" cy="45772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293549" y="2758483"/>
            <a:ext cx="792024" cy="626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413" y="2354011"/>
            <a:ext cx="536070" cy="329889"/>
          </a:xfrm>
          <a:prstGeom prst="rect">
            <a:avLst/>
          </a:prstGeom>
        </p:spPr>
      </p:pic>
      <p:cxnSp>
        <p:nvCxnSpPr>
          <p:cNvPr id="39" name="Straight Connector 38"/>
          <p:cNvCxnSpPr>
            <a:stCxn id="38" idx="1"/>
          </p:cNvCxnSpPr>
          <p:nvPr/>
        </p:nvCxnSpPr>
        <p:spPr>
          <a:xfrm flipV="1">
            <a:off x="5046413" y="2337894"/>
            <a:ext cx="519418" cy="1810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16" y="2380306"/>
            <a:ext cx="389973" cy="38997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4458009" y="2477912"/>
            <a:ext cx="519418" cy="1810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964505" y="5218243"/>
            <a:ext cx="634708" cy="55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14008" y="2278236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54788" y="2267373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50626" y="2827504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63023" y="5488876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788399" y="5525921"/>
            <a:ext cx="426802" cy="397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5" idx="2"/>
          </p:cNvCxnSpPr>
          <p:nvPr/>
        </p:nvCxnSpPr>
        <p:spPr>
          <a:xfrm flipH="1" flipV="1">
            <a:off x="7522031" y="2913679"/>
            <a:ext cx="197619" cy="43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4576290" y="2380306"/>
            <a:ext cx="734906" cy="39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665149" y="3495886"/>
            <a:ext cx="259944" cy="34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386119" y="2090376"/>
            <a:ext cx="970137" cy="24622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VIRGINA MARY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27987" y="2236219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mba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588518" y="3071728"/>
            <a:ext cx="1349971" cy="89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844224" y="3189795"/>
            <a:ext cx="2864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nonPolcieTRXLogical</a:t>
            </a:r>
            <a:endParaRPr lang="en-US" dirty="0" smtClean="0"/>
          </a:p>
          <a:p>
            <a:r>
              <a:rPr lang="en-US" dirty="0" smtClean="0"/>
              <a:t>V2:HOMICDIE:LUX:FBI:WMD</a:t>
            </a:r>
          </a:p>
          <a:p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745249" y="1861859"/>
            <a:ext cx="1866378" cy="222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745249" y="2084419"/>
            <a:ext cx="1866378" cy="800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956453" y="2125395"/>
            <a:ext cx="364994" cy="759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5311196" y="2380306"/>
            <a:ext cx="4645257" cy="69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45249" y="5393374"/>
            <a:ext cx="2085845" cy="116454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0284962" y="5635753"/>
            <a:ext cx="575164" cy="416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0460885" y="5354617"/>
            <a:ext cx="1042922" cy="979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0203483" y="5430033"/>
            <a:ext cx="1042922" cy="979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0355883" y="5582433"/>
            <a:ext cx="1042922" cy="979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0508283" y="5945516"/>
            <a:ext cx="738122" cy="768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10437362" y="6163068"/>
            <a:ext cx="856441" cy="42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630000" y="5354617"/>
            <a:ext cx="2357408" cy="13594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014170" y="1376009"/>
            <a:ext cx="6639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michael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lan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265645" y="137600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Ghoeh</a:t>
            </a:r>
            <a:r>
              <a:rPr lang="en-US" dirty="0" smtClean="0"/>
              <a:t>()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5751797" y="465631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76" idx="1"/>
            <a:endCxn id="75" idx="3"/>
          </p:cNvCxnSpPr>
          <p:nvPr/>
        </p:nvCxnSpPr>
        <p:spPr>
          <a:xfrm flipV="1">
            <a:off x="265645" y="1483731"/>
            <a:ext cx="1412489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7169" y="1375851"/>
            <a:ext cx="1430965" cy="3457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94758" y="1114203"/>
            <a:ext cx="355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COLOAR CRIME: </a:t>
            </a:r>
            <a:r>
              <a:rPr lang="en-US" dirty="0" smtClean="0"/>
              <a:t>(V-LAN)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2665149" y="1114203"/>
            <a:ext cx="981351" cy="32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82" idx="2"/>
          </p:cNvCxnSpPr>
          <p:nvPr/>
        </p:nvCxnSpPr>
        <p:spPr>
          <a:xfrm flipV="1">
            <a:off x="247169" y="1483535"/>
            <a:ext cx="1623460" cy="238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990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16212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936474" y="1736694"/>
            <a:ext cx="970137" cy="24622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VIRGINA MARY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049661" y="1648249"/>
            <a:ext cx="693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ROTC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978" y="1502930"/>
            <a:ext cx="411630" cy="65996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791077" y="1433796"/>
            <a:ext cx="1400923" cy="6290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287" y="1502930"/>
            <a:ext cx="1162315" cy="74720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410482" y="1502930"/>
            <a:ext cx="2078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Stanford Levi, Tahoe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64150" y="1233319"/>
            <a:ext cx="236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nonPoliceSecularOdum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17" y="1561137"/>
            <a:ext cx="767035" cy="100345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13359" y="2705622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786162" y="2288404"/>
            <a:ext cx="705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nonPoliceRelsionLoiga.NSA.nonPoliceIncidentLogical</a:t>
            </a:r>
            <a:r>
              <a:rPr lang="en-US" dirty="0" smtClean="0"/>
              <a:t>(</a:t>
            </a:r>
            <a:r>
              <a:rPr lang="en-US" strike="sngStrike" dirty="0" smtClean="0"/>
              <a:t>created own </a:t>
            </a:r>
            <a:r>
              <a:rPr lang="en-US" strike="sngStrike" dirty="0" err="1" smtClean="0"/>
              <a:t>relioin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07647" y="18329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33047" y="3051028"/>
            <a:ext cx="2616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stanford</a:t>
            </a:r>
            <a:r>
              <a:rPr lang="en-US" dirty="0"/>
              <a:t> lake </a:t>
            </a:r>
            <a:r>
              <a:rPr lang="en-US" dirty="0" err="1"/>
              <a:t>lagunita</a:t>
            </a:r>
            <a:r>
              <a:rPr lang="en-US" dirty="0"/>
              <a:t>, dry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03" y="2970186"/>
            <a:ext cx="797975" cy="5310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94" y="2933617"/>
            <a:ext cx="852928" cy="5675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107" y="2970186"/>
            <a:ext cx="585495" cy="53566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5944722" y="2933617"/>
            <a:ext cx="1182588" cy="56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76532" y="3597032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76532" y="4351694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003" y="3676992"/>
            <a:ext cx="566346" cy="56634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695178" y="3676992"/>
            <a:ext cx="1190800" cy="566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78" y="3670026"/>
            <a:ext cx="427192" cy="63614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9661" y="4409744"/>
            <a:ext cx="916853" cy="51982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616351" y="5031493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07912" y="4096011"/>
            <a:ext cx="1850165" cy="7265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018889" y="2808250"/>
            <a:ext cx="1850165" cy="7265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474973" y="3105936"/>
            <a:ext cx="2431638" cy="393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663481" y="3684287"/>
            <a:ext cx="2431638" cy="393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1" y="3720399"/>
            <a:ext cx="1174871" cy="4378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438" y="3700738"/>
            <a:ext cx="613523" cy="61352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34018" y="3534760"/>
            <a:ext cx="1320042" cy="708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6532" y="3621602"/>
            <a:ext cx="1632016" cy="6989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963486" y="3621602"/>
            <a:ext cx="1632016" cy="6989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690918" y="3542817"/>
            <a:ext cx="126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IPX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(dell)</a:t>
            </a:r>
            <a:endParaRPr lang="en-US" sz="8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436438" y="3889049"/>
            <a:ext cx="304916" cy="354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49117" y="2796183"/>
            <a:ext cx="2827671" cy="6989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918931" y="4351694"/>
            <a:ext cx="2827671" cy="6989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" y="1169300"/>
            <a:ext cx="605242" cy="60524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634018" y="5652747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4911124" y="3244334"/>
            <a:ext cx="2369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nonPoliceSecularOdum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672721" y="5719658"/>
            <a:ext cx="236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nonPoliceSecularOdum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03738" y="573733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 -&gt;</a:t>
            </a:r>
            <a:endParaRPr lang="en-US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903739" y="529834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sub -&gt;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627373" y="5258756"/>
            <a:ext cx="236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nonPoliceSecularOdum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129437" y="5225272"/>
            <a:ext cx="970137" cy="24622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VIRGINA MARY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297608" y="5137003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CPVA.187.PREA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5344377" y="5737337"/>
            <a:ext cx="1633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CPVA.187.PREA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707625" y="6217692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endCxn id="64" idx="1"/>
          </p:cNvCxnSpPr>
          <p:nvPr/>
        </p:nvCxnSpPr>
        <p:spPr>
          <a:xfrm flipV="1">
            <a:off x="903738" y="5443422"/>
            <a:ext cx="723635" cy="251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25001" y="5686866"/>
            <a:ext cx="980405" cy="533164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07" y="5674756"/>
            <a:ext cx="521335" cy="63378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1407" y="62176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616351" y="6607607"/>
            <a:ext cx="10083452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22" y="6303770"/>
            <a:ext cx="260668" cy="31689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949374" y="6201090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sub -&gt;</a:t>
            </a:r>
          </a:p>
        </p:txBody>
      </p:sp>
      <p:sp>
        <p:nvSpPr>
          <p:cNvPr id="77" name="Rectangle 76"/>
          <p:cNvSpPr/>
          <p:nvPr/>
        </p:nvSpPr>
        <p:spPr>
          <a:xfrm>
            <a:off x="1556478" y="6186379"/>
            <a:ext cx="2369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nonPoliceSecularOdum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396294" y="6303770"/>
            <a:ext cx="329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JFK.NAME CHANE(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832" y="6282114"/>
            <a:ext cx="333060" cy="33306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2395" y="6301738"/>
            <a:ext cx="417622" cy="332159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9358025" y="6360859"/>
            <a:ext cx="970137" cy="246221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VIRGINA MARY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344416" y="589219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824" y="5095915"/>
            <a:ext cx="876300" cy="87630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0771977" y="6308536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4397495" y="6512938"/>
            <a:ext cx="10935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change his name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4654985" y="6557483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7978497" y="2047305"/>
            <a:ext cx="391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VISA. </a:t>
            </a:r>
            <a:r>
              <a:rPr lang="en-US" dirty="0" err="1" smtClean="0"/>
              <a:t>Georege</a:t>
            </a:r>
            <a:r>
              <a:rPr lang="en-US" dirty="0" smtClean="0"/>
              <a:t> </a:t>
            </a:r>
            <a:r>
              <a:rPr lang="en-US" dirty="0" err="1" smtClean="0"/>
              <a:t>Bush.SQ</a:t>
            </a:r>
            <a:r>
              <a:rPr lang="en-US" dirty="0" smtClean="0"/>
              <a:t>. Religion 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0791077" y="2403031"/>
            <a:ext cx="1400923" cy="5381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St. </a:t>
            </a:r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1308852" y="2862464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Cash Register</a:t>
            </a:r>
            <a:endParaRPr lang="en-US" sz="800" strike="sngStrike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7410482" y="6360859"/>
            <a:ext cx="1219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7562882" y="6513259"/>
            <a:ext cx="1219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362133" y="6308536"/>
            <a:ext cx="1157701" cy="3230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9159705" y="3786230"/>
            <a:ext cx="5726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FBI:WMDCOURT: </a:t>
            </a:r>
            <a:r>
              <a:rPr lang="en-US" sz="800" strike="sngStrike" dirty="0" err="1" smtClean="0"/>
              <a:t>capt.</a:t>
            </a:r>
            <a:r>
              <a:rPr lang="en-US" sz="800" strike="sngStrike" dirty="0" smtClean="0"/>
              <a:t> America</a:t>
            </a:r>
          </a:p>
          <a:p>
            <a:r>
              <a:rPr lang="en-US" dirty="0" smtClean="0"/>
              <a:t>VIRING.MARY: MBA. </a:t>
            </a:r>
          </a:p>
          <a:p>
            <a:r>
              <a:rPr lang="en-US" dirty="0" smtClean="0"/>
              <a:t>PENGON.EMEA:JFK(</a:t>
            </a:r>
            <a:r>
              <a:rPr lang="en-US" dirty="0" err="1" smtClean="0"/>
              <a:t>rpoer</a:t>
            </a:r>
            <a:r>
              <a:rPr lang="en-US" dirty="0" smtClean="0"/>
              <a:t> to </a:t>
            </a:r>
            <a:r>
              <a:rPr lang="en-US" dirty="0" err="1" smtClean="0"/>
              <a:t>jeff</a:t>
            </a:r>
            <a:r>
              <a:rPr lang="en-US" dirty="0" smtClean="0"/>
              <a:t> , ) HOMICE:JOERG</a:t>
            </a:r>
            <a:r>
              <a:rPr lang="en-US" sz="800" strike="sngStrike" dirty="0" smtClean="0"/>
              <a:t>(jobs</a:t>
            </a:r>
            <a:r>
              <a:rPr lang="en-US" dirty="0" smtClean="0"/>
              <a:t>,2005)</a:t>
            </a:r>
          </a:p>
          <a:p>
            <a:r>
              <a:rPr lang="en-US" strike="sngStrike" dirty="0" err="1" smtClean="0"/>
              <a:t>moodie</a:t>
            </a:r>
            <a:r>
              <a:rPr lang="en-US" dirty="0" err="1" smtClean="0"/>
              <a:t>s.VIRIGNA.FBIPWLME.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kim.</a:t>
            </a:r>
            <a:r>
              <a:rPr lang="en-US" dirty="0" err="1" smtClean="0"/>
              <a:t>DEAN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0411085" y="4197906"/>
            <a:ext cx="2355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z="800" strike="sngStrike" dirty="0" smtClean="0"/>
              <a:t>Kill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</a:t>
            </a:r>
            <a:r>
              <a:rPr lang="en-US" dirty="0" smtClean="0"/>
              <a:t> 2016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zetchec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990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2354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742" y="1655104"/>
            <a:ext cx="1127342" cy="6318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0" y="1706880"/>
            <a:ext cx="1794800" cy="3810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GREAT JOB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16026" y="1645918"/>
            <a:ext cx="164090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81605" y="1936224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nonPoliceUsage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578" y="2486708"/>
            <a:ext cx="1794800" cy="3810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GREAT JOB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742" y="2486284"/>
            <a:ext cx="1141863" cy="6354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7704" y="26772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2000" y="1655104"/>
            <a:ext cx="6387647" cy="3578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68" y="5865149"/>
            <a:ext cx="536778" cy="75830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707704" y="5865149"/>
            <a:ext cx="1127343" cy="75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586" y="5865149"/>
            <a:ext cx="1012378" cy="75830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835047" y="5724395"/>
            <a:ext cx="814191" cy="1062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006307" y="5795547"/>
            <a:ext cx="814191" cy="1062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82248" y="5561556"/>
            <a:ext cx="158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G.St</a:t>
            </a:r>
            <a:r>
              <a:rPr lang="en-US" dirty="0" smtClean="0"/>
              <a:t>. </a:t>
            </a:r>
            <a:r>
              <a:rPr lang="en-US" dirty="0" err="1" smtClean="0"/>
              <a:t>Franci.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4053818" y="5649705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</a:t>
            </a:r>
            <a:endParaRPr lang="en-US" sz="8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29088" y="5865148"/>
            <a:ext cx="607772" cy="7339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35047" y="5888642"/>
            <a:ext cx="1133906" cy="7339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082248" y="6005475"/>
            <a:ext cx="658306" cy="617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!O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879386" y="5724395"/>
            <a:ext cx="2216614" cy="1062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200" y="5929259"/>
            <a:ext cx="987143" cy="73940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4051068" y="6005903"/>
            <a:ext cx="658306" cy="617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79386" y="5889545"/>
            <a:ext cx="2433603" cy="8843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46634" y="5900079"/>
            <a:ext cx="945789" cy="67852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444200" y="5649705"/>
            <a:ext cx="435186" cy="1124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3370842" y="5818393"/>
            <a:ext cx="511566" cy="2142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!docs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3416026" y="5649705"/>
            <a:ext cx="559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ATB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595823" y="3557392"/>
            <a:ext cx="70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Kathy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701507" y="3765203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christopher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3463" y="1188769"/>
            <a:ext cx="1198419" cy="6762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20" y="3626909"/>
            <a:ext cx="3271648" cy="327164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" y="3582563"/>
            <a:ext cx="910210" cy="91021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-37919" y="3402757"/>
            <a:ext cx="729719" cy="109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117" y="2449625"/>
            <a:ext cx="455261" cy="4552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10" y="1637424"/>
            <a:ext cx="455261" cy="45526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363222" y="1327759"/>
            <a:ext cx="513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</a:t>
            </a:r>
            <a:r>
              <a:rPr lang="en-US" strike="sngStrike" baseline="30000" dirty="0" smtClean="0"/>
              <a:t>st</a:t>
            </a:r>
            <a:r>
              <a:rPr lang="en-US" strike="sngStrike" dirty="0" smtClean="0"/>
              <a:t> grade great job sticker </a:t>
            </a:r>
            <a:r>
              <a:rPr lang="en-US" dirty="0" smtClean="0"/>
              <a:t>M-I-S-S-I-P-P-I  JRS     </a:t>
            </a:r>
            <a:r>
              <a:rPr lang="en-US" dirty="0" err="1" smtClean="0"/>
              <a:t>Sr</a:t>
            </a:r>
            <a:r>
              <a:rPr lang="en-US" dirty="0" smtClean="0"/>
              <a:t>, Jr 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740554" y="999952"/>
            <a:ext cx="834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JRS 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70" y="1117600"/>
            <a:ext cx="358513" cy="369869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2971468" y="3044924"/>
            <a:ext cx="1920793" cy="511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FBI:WMD:GREEN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514533" y="3262141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</a:t>
            </a:r>
            <a:endParaRPr lang="en-US" dirty="0"/>
          </a:p>
        </p:txBody>
      </p:sp>
      <p:sp>
        <p:nvSpPr>
          <p:cNvPr id="51" name="Rounded Rectangle 50"/>
          <p:cNvSpPr/>
          <p:nvPr/>
        </p:nvSpPr>
        <p:spPr>
          <a:xfrm>
            <a:off x="-144238" y="3114167"/>
            <a:ext cx="1794800" cy="3810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GREAT JOB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31" y="3027530"/>
            <a:ext cx="455261" cy="45526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5973" y="3057818"/>
            <a:ext cx="975521" cy="5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168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8" y="1344227"/>
            <a:ext cx="4070959" cy="2306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5185775" y="2480153"/>
            <a:ext cx="5473874" cy="27181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63847" y="4534422"/>
            <a:ext cx="1114816" cy="6638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37962" y="2480153"/>
            <a:ext cx="3557391" cy="61377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450904" y="2480153"/>
            <a:ext cx="400833" cy="425886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240044" y="2630466"/>
            <a:ext cx="1453019" cy="4634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4" idx="0"/>
          </p:cNvCxnSpPr>
          <p:nvPr/>
        </p:nvCxnSpPr>
        <p:spPr>
          <a:xfrm flipV="1">
            <a:off x="7290148" y="2630466"/>
            <a:ext cx="676406" cy="4634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494740" y="2693104"/>
            <a:ext cx="676406" cy="4634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016657" y="2614811"/>
            <a:ext cx="676406" cy="4634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933151" y="2589758"/>
            <a:ext cx="676406" cy="4634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6851737" y="2630466"/>
            <a:ext cx="526093" cy="422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152361" y="2671174"/>
            <a:ext cx="526093" cy="4227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61" y="4126216"/>
            <a:ext cx="2590800" cy="176212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00625" y="3983277"/>
            <a:ext cx="4634630" cy="2292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41541" y="4126215"/>
            <a:ext cx="3129418" cy="19990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987" y="5416254"/>
            <a:ext cx="613776" cy="859286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4070959" y="5624186"/>
            <a:ext cx="1114816" cy="839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85989" y="5416254"/>
            <a:ext cx="732774" cy="10471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377830" y="3983277"/>
            <a:ext cx="555321" cy="325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57162" y="3983277"/>
            <a:ext cx="438411" cy="142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74082" y="2401246"/>
            <a:ext cx="5760931" cy="28766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955" y="5624186"/>
            <a:ext cx="1094734" cy="627358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9256734" y="5277208"/>
            <a:ext cx="1678488" cy="1202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536" y="5624186"/>
            <a:ext cx="1567649" cy="1184851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874707" y="5624186"/>
            <a:ext cx="2296439" cy="951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310346" y="5566708"/>
            <a:ext cx="1860799" cy="12912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237962" y="5749446"/>
            <a:ext cx="1139868" cy="729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74082" y="3651104"/>
            <a:ext cx="988515" cy="5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029216" y="4221271"/>
            <a:ext cx="1152395" cy="1194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40" y="5471129"/>
            <a:ext cx="1060330" cy="106033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150284" y="5400983"/>
            <a:ext cx="1051485" cy="10471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185775" y="5566708"/>
            <a:ext cx="876822" cy="964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64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04304" y="1982171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HOMICIDE:IS-A-BELL: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42091" y="1593864"/>
            <a:ext cx="1869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Benjamin Franklin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767" y="1591738"/>
            <a:ext cx="872900" cy="759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47" y="1630510"/>
            <a:ext cx="1895475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9" y="1591738"/>
            <a:ext cx="876300" cy="876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88679" y="2580362"/>
            <a:ext cx="10847168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42091" y="2843408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323905" y="2717738"/>
            <a:ext cx="390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angela</a:t>
            </a:r>
            <a:r>
              <a:rPr lang="en-US" strike="sngStrike" dirty="0"/>
              <a:t> </a:t>
            </a:r>
            <a:r>
              <a:rPr lang="en-US" strike="sngStrike" dirty="0" err="1"/>
              <a:t>merkel</a:t>
            </a:r>
            <a:r>
              <a:rPr lang="en-US" strike="sngStrike" dirty="0"/>
              <a:t> us state </a:t>
            </a:r>
            <a:r>
              <a:rPr lang="en-US" strike="sngStrike" dirty="0" err="1"/>
              <a:t>depmetn</a:t>
            </a:r>
            <a:r>
              <a:rPr lang="en-US" strike="sngStrike" dirty="0"/>
              <a:t> leaving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9" y="2684205"/>
            <a:ext cx="876300" cy="87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79" y="3639296"/>
            <a:ext cx="876300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942091" y="3757808"/>
            <a:ext cx="17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HOMIDE:KRTYAL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527" y="2316197"/>
            <a:ext cx="538806" cy="86005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88679" y="3560505"/>
            <a:ext cx="10847168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66165" y="4569335"/>
            <a:ext cx="10847168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00" y="4849846"/>
            <a:ext cx="996768" cy="75337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553227" y="4515596"/>
            <a:ext cx="1640910" cy="108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092938" y="4838277"/>
            <a:ext cx="896585" cy="658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059" y="4849846"/>
            <a:ext cx="504325" cy="70979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107059" y="4849846"/>
            <a:ext cx="835032" cy="899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04" y="4886676"/>
            <a:ext cx="814221" cy="6098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712" y="4844177"/>
            <a:ext cx="682365" cy="833628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4486669" y="4686403"/>
            <a:ext cx="860408" cy="12552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476" y="4917444"/>
            <a:ext cx="752562" cy="60264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611384" y="4594387"/>
            <a:ext cx="860408" cy="12552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123" y="5749447"/>
            <a:ext cx="486384" cy="672279"/>
          </a:xfrm>
          <a:prstGeom prst="rect">
            <a:avLst/>
          </a:prstGeom>
        </p:spPr>
      </p:pic>
      <p:cxnSp>
        <p:nvCxnSpPr>
          <p:cNvPr id="39" name="Straight Connector 38"/>
          <p:cNvCxnSpPr>
            <a:endCxn id="36" idx="2"/>
          </p:cNvCxnSpPr>
          <p:nvPr/>
        </p:nvCxnSpPr>
        <p:spPr>
          <a:xfrm flipV="1">
            <a:off x="2863968" y="5520093"/>
            <a:ext cx="1366789" cy="901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920551" y="4706711"/>
            <a:ext cx="690833" cy="87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5696" y="4821624"/>
            <a:ext cx="613733" cy="73348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7202466" y="4594387"/>
            <a:ext cx="1073063" cy="1255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60567" y="3231391"/>
            <a:ext cx="289845" cy="35598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811577" y="3231391"/>
            <a:ext cx="601749" cy="3291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25852" y="3133932"/>
            <a:ext cx="496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IMPORI HOCME:LUX:LUV </a:t>
            </a:r>
            <a:r>
              <a:rPr lang="en-US" strike="sngStrike" dirty="0" err="1" smtClean="0"/>
              <a:t>appel.touch.greenstamps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11213835" y="3028074"/>
            <a:ext cx="978166" cy="5324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725444" y="3314067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KOCEMAN.HOMCIE:NANA.</a:t>
            </a:r>
            <a:r>
              <a:rPr lang="en-US" sz="800" strike="sngStrike" dirty="0" err="1" smtClean="0"/>
              <a:t>lotter</a:t>
            </a:r>
            <a:r>
              <a:rPr lang="en-US" sz="800" strike="sngStrike" dirty="0" smtClean="0"/>
              <a:t> tickets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11548997" y="28434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777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202466" y="4706711"/>
            <a:ext cx="1791222" cy="1234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296312" y="4790535"/>
            <a:ext cx="378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VIRINGA</a:t>
            </a:r>
            <a:r>
              <a:rPr lang="en-US" strike="sngStrike" dirty="0" err="1" smtClean="0"/>
              <a:t>.space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invators</a:t>
            </a:r>
            <a:r>
              <a:rPr lang="en-US" dirty="0" err="1" smtClean="0"/>
              <a:t>.HOMCE:NANA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275529" y="5060542"/>
            <a:ext cx="2705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 CRIME GENOCIDE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52053" y="4797386"/>
            <a:ext cx="2357408" cy="8502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48826" y="5612097"/>
            <a:ext cx="2357408" cy="8502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37066" y="4786868"/>
            <a:ext cx="1149376" cy="8502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8544276" y="5324191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LEVEL: CPVA.187.PREA</a:t>
            </a:r>
            <a:endParaRPr lang="en-US" sz="8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219" y="4594387"/>
            <a:ext cx="378954" cy="37895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7628486" y="4566616"/>
            <a:ext cx="1143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SWAT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102258" y="4860446"/>
            <a:ext cx="4600660" cy="524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02258" y="4594387"/>
            <a:ext cx="839243" cy="189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8036345" y="5307503"/>
            <a:ext cx="9973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vincent</a:t>
            </a:r>
            <a:r>
              <a:rPr lang="en-US" sz="800" dirty="0"/>
              <a:t> </a:t>
            </a:r>
            <a:r>
              <a:rPr lang="en-US" sz="800" dirty="0" err="1" smtClean="0"/>
              <a:t>linkedin</a:t>
            </a:r>
            <a:endParaRPr lang="en-US" sz="800" dirty="0" smtClean="0"/>
          </a:p>
          <a:p>
            <a:r>
              <a:rPr lang="en-US" sz="800" dirty="0" err="1" smtClean="0"/>
              <a:t>Robet</a:t>
            </a:r>
            <a:r>
              <a:rPr lang="en-US" sz="800" dirty="0" smtClean="0"/>
              <a:t> savvy money</a:t>
            </a:r>
          </a:p>
          <a:p>
            <a:r>
              <a:rPr lang="en-US" sz="800" dirty="0" smtClean="0"/>
              <a:t>Jerry moody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7954482" y="4748882"/>
            <a:ext cx="733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Ty </a:t>
            </a:r>
            <a:r>
              <a:rPr lang="en-US" strike="sngStrike" dirty="0" err="1" smtClean="0"/>
              <a:t>lim</a:t>
            </a:r>
            <a:endParaRPr lang="en-US" strike="sngStrike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1867200" y="5020132"/>
            <a:ext cx="6074302" cy="65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060" y="4627405"/>
            <a:ext cx="186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SQ.VIRGINIA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85695" y="4911522"/>
            <a:ext cx="602435" cy="6903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6250412" y="5769168"/>
            <a:ext cx="54525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250412" y="1327759"/>
            <a:ext cx="206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sz="800" strike="sngStrike" dirty="0" err="1" smtClean="0"/>
              <a:t>.invert</a:t>
            </a:r>
            <a:r>
              <a:rPr lang="en-US" sz="800" strike="sngStrike" dirty="0" smtClean="0"/>
              <a:t>/convert</a:t>
            </a:r>
            <a:endParaRPr lang="en-US" sz="800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45973" y="3196160"/>
            <a:ext cx="372599" cy="352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495284" y="2869636"/>
            <a:ext cx="3442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FBI:SQ:HOOVERDAM</a:t>
            </a:r>
            <a:r>
              <a:rPr lang="en-US" sz="800" strike="sngStrike" dirty="0" smtClean="0"/>
              <a:t> I </a:t>
            </a:r>
            <a:r>
              <a:rPr lang="en-US" sz="800" strike="sngStrike" dirty="0" err="1" smtClean="0"/>
              <a:t>rulel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world.ivert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arul</a:t>
            </a:r>
            <a:r>
              <a:rPr lang="en-US" sz="800" strike="sngStrike" dirty="0" smtClean="0"/>
              <a:t> raj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FBI:SWMD INDIA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522389" y="6550972"/>
            <a:ext cx="10847168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76579" y="4594387"/>
            <a:ext cx="9734701" cy="19388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385147" y="5514695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CODE, CIVIL CODE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3932" y="5252664"/>
            <a:ext cx="1149376" cy="8502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176" y="5299646"/>
            <a:ext cx="1447800" cy="143827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02261" y="5351900"/>
            <a:ext cx="1328406" cy="13148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3" y="4896831"/>
            <a:ext cx="1215729" cy="83441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04364" y="5192616"/>
            <a:ext cx="583748" cy="78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8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49" y="1578149"/>
            <a:ext cx="2466975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312" y="2433311"/>
            <a:ext cx="2466975" cy="18478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6263014" y="2029216"/>
            <a:ext cx="3131507" cy="276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91312" y="2433311"/>
            <a:ext cx="2466975" cy="18799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801" y="2900921"/>
            <a:ext cx="1875277" cy="105015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37840" y="2473384"/>
            <a:ext cx="2466975" cy="18799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670854" y="2473384"/>
            <a:ext cx="963827" cy="1477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40483" y="1534316"/>
            <a:ext cx="373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CHECKPONIT CHARLIE(HOMCE:NANA)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17049" y="1880922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022854" y="1787919"/>
            <a:ext cx="2169146" cy="5555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?HOMCE:MATHEW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966" y="1992350"/>
            <a:ext cx="490023" cy="326088"/>
          </a:xfrm>
          <a:prstGeom prst="rect">
            <a:avLst/>
          </a:prstGeom>
        </p:spPr>
      </p:pic>
      <p:cxnSp>
        <p:nvCxnSpPr>
          <p:cNvPr id="21" name="Straight Connector 20"/>
          <p:cNvCxnSpPr>
            <a:stCxn id="10" idx="0"/>
          </p:cNvCxnSpPr>
          <p:nvPr/>
        </p:nvCxnSpPr>
        <p:spPr>
          <a:xfrm flipV="1">
            <a:off x="7924800" y="1787919"/>
            <a:ext cx="1233487" cy="645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977" y="2007913"/>
            <a:ext cx="322949" cy="40328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021147" y="2065705"/>
            <a:ext cx="986929" cy="219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86966" y="1989142"/>
            <a:ext cx="635087" cy="4220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8286966" y="1787919"/>
            <a:ext cx="635087" cy="685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0022855" y="2473384"/>
            <a:ext cx="2169146" cy="5404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257632" y="250207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777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0576256" y="235967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sz="800" strike="sngStrike" dirty="0" smtClean="0"/>
              <a:t>invert</a:t>
            </a:r>
            <a:endParaRPr lang="en-US" sz="8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10022854" y="3127524"/>
            <a:ext cx="2169146" cy="7388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JOEB/JOEB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10022854" y="1176101"/>
            <a:ext cx="2169146" cy="5752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ATOMICCLOCK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714914" y="4369594"/>
            <a:ext cx="246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INT.IPX </a:t>
            </a:r>
            <a:r>
              <a:rPr lang="en-US" dirty="0" smtClean="0"/>
              <a:t>HOMIDE:MAYOR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79244" y="5288696"/>
            <a:ext cx="937252" cy="8893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4929009" y="2263993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Apple.touch.greestemps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0144897" y="5029200"/>
            <a:ext cx="2047103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JUDGES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0131412" y="5288696"/>
            <a:ext cx="159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Barack, Obama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41" y="4760327"/>
            <a:ext cx="876300" cy="876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7234" y="3613883"/>
            <a:ext cx="1777866" cy="260175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43943" y="6460625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551" y="4818771"/>
            <a:ext cx="1946319" cy="12951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87659" y="4541888"/>
            <a:ext cx="2466975" cy="18799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445755" y="4760327"/>
            <a:ext cx="1022942" cy="1353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682" y="4382746"/>
            <a:ext cx="562747" cy="56274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545510" y="4273974"/>
            <a:ext cx="711672" cy="78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59270" y="4414811"/>
            <a:ext cx="549160" cy="6002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604815" y="4541888"/>
            <a:ext cx="652367" cy="364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1879" y="4461251"/>
            <a:ext cx="937454" cy="52513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 flipV="1">
            <a:off x="7735330" y="5198477"/>
            <a:ext cx="1041659" cy="559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7267204" y="2729002"/>
            <a:ext cx="1201493" cy="1189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360414" y="6002397"/>
            <a:ext cx="2240613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/>
              <a:t>FBI:WMD:KIT:GEDION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008076" y="5692906"/>
            <a:ext cx="3261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JFK.BULLET SHOOTER(DEBORAH)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292812" y="4572122"/>
            <a:ext cx="162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KOCHMAN.</a:t>
            </a:r>
            <a:r>
              <a:rPr lang="en-US" sz="800" strike="sngStrike" dirty="0" err="1" smtClean="0"/>
              <a:t>davidson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6221265" y="1722906"/>
            <a:ext cx="29370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Cypress(FIB:WMD:LEBEON(</a:t>
            </a:r>
            <a:r>
              <a:rPr lang="en-US" sz="800" strike="sngStrike" dirty="0" err="1" smtClean="0"/>
              <a:t>oakly</a:t>
            </a:r>
            <a:r>
              <a:rPr lang="en-US" sz="800" strike="sngStrike" dirty="0" smtClean="0"/>
              <a:t>):Timer:   !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[] and </a:t>
            </a:r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elke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7619333" y="1320800"/>
            <a:ext cx="18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V2:HOMCE:2Y.IPX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584" y="1668336"/>
            <a:ext cx="632099" cy="215571"/>
          </a:xfrm>
          <a:prstGeom prst="rect">
            <a:avLst/>
          </a:prstGeom>
        </p:spPr>
      </p:pic>
      <p:cxnSp>
        <p:nvCxnSpPr>
          <p:cNvPr id="65" name="Straight Connector 64"/>
          <p:cNvCxnSpPr>
            <a:endCxn id="63" idx="3"/>
          </p:cNvCxnSpPr>
          <p:nvPr/>
        </p:nvCxnSpPr>
        <p:spPr>
          <a:xfrm>
            <a:off x="8604509" y="1718982"/>
            <a:ext cx="966174" cy="57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990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15163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208747" y="6483678"/>
            <a:ext cx="3266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 INT.IPX </a:t>
            </a:r>
            <a:r>
              <a:rPr lang="en-US" dirty="0" smtClean="0"/>
              <a:t>HOMICIDE:MAYOR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25280" y="1944149"/>
            <a:ext cx="174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KOCHEMAN.</a:t>
            </a:r>
            <a:r>
              <a:rPr lang="en-US" sz="800" strike="sngStrike" dirty="0" err="1" smtClean="0"/>
              <a:t>davidson</a:t>
            </a:r>
            <a:endParaRPr lang="en-US" sz="800" strike="sngStrik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278" y="4232698"/>
            <a:ext cx="776575" cy="957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639" y="4255439"/>
            <a:ext cx="1882756" cy="980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431" y="274424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July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758146" y="3933540"/>
            <a:ext cx="878707" cy="1408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566663" y="4006994"/>
            <a:ext cx="878707" cy="1408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075" y="4255439"/>
            <a:ext cx="1735134" cy="9807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6" y="4464880"/>
            <a:ext cx="1408614" cy="59784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601819" y="4085940"/>
            <a:ext cx="878707" cy="1408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22889" y="3827497"/>
            <a:ext cx="878707" cy="1408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27094" y="4232698"/>
            <a:ext cx="7254547" cy="11095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2758146" y="4613162"/>
            <a:ext cx="6789863" cy="282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3568" y="4006335"/>
            <a:ext cx="11726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50" y="5336719"/>
            <a:ext cx="1068698" cy="1426767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668299" y="5454849"/>
            <a:ext cx="1199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mushroom t-shirt goblin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878" y="2881883"/>
            <a:ext cx="865439" cy="88493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4113" y="2710935"/>
            <a:ext cx="117265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880251" y="2646395"/>
            <a:ext cx="878707" cy="1408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25803" y="2797557"/>
            <a:ext cx="7254547" cy="11095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862" y="5599671"/>
            <a:ext cx="952971" cy="6261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25803" y="5463690"/>
            <a:ext cx="7254547" cy="11095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860278" y="5570425"/>
            <a:ext cx="2306555" cy="87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22" y="3653141"/>
            <a:ext cx="2189560" cy="16835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10549738" y="3601817"/>
            <a:ext cx="803219" cy="110951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9048" y="3120576"/>
            <a:ext cx="3122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FBI:WMD:DUBLIN I</a:t>
            </a:r>
            <a:r>
              <a:rPr lang="en-US" b="1" dirty="0" smtClean="0"/>
              <a:t>MPORT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marijuan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20642" y="1165626"/>
            <a:ext cx="2427367" cy="138011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881641" y="168910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999" y="2051524"/>
            <a:ext cx="529740" cy="396794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38" idx="3"/>
          </p:cNvCxnSpPr>
          <p:nvPr/>
        </p:nvCxnSpPr>
        <p:spPr>
          <a:xfrm flipV="1">
            <a:off x="9780350" y="1873766"/>
            <a:ext cx="1085856" cy="67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019999" y="2011059"/>
            <a:ext cx="529739" cy="5346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9881641" y="2079315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281" y="2051524"/>
            <a:ext cx="316468" cy="37638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048" y="1117600"/>
            <a:ext cx="11940067" cy="57111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9431" y="2744241"/>
            <a:ext cx="4497232" cy="17206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/>
              <a:t>EVIDENCE</a:t>
            </a:r>
            <a:endParaRPr lang="en-US" sz="40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106928" y="3837224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Cash Register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350094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40930" y="2621409"/>
            <a:ext cx="2047103" cy="33855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JUDGES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35" y="2496066"/>
            <a:ext cx="631795" cy="6317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22400" y="23114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47800" y="152400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35" y="1509712"/>
            <a:ext cx="530412" cy="6623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34" y="5872609"/>
            <a:ext cx="632099" cy="21557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192942" y="5923255"/>
            <a:ext cx="966174" cy="57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83735" y="5759719"/>
            <a:ext cx="2915465" cy="5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 flipH="1">
            <a:off x="7620000" y="3429949"/>
            <a:ext cx="2197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Micheal,lan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215" y="3173854"/>
            <a:ext cx="222250" cy="22225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923715" y="2974181"/>
            <a:ext cx="762000" cy="421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42" y="2933548"/>
            <a:ext cx="631795" cy="6317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195657" y="3630702"/>
            <a:ext cx="228614" cy="2222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199532"/>
            <a:ext cx="456115" cy="25542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7600598" y="3645565"/>
            <a:ext cx="1498600" cy="19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505700" y="2776059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V2:FBI:KIDPNAPG:WMD</a:t>
            </a:r>
            <a:endParaRPr lang="en-US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40433" y="3115315"/>
            <a:ext cx="706066" cy="309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679997" y="3127862"/>
            <a:ext cx="549603" cy="31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587500" y="2387511"/>
            <a:ext cx="664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7679997" y="3396104"/>
            <a:ext cx="243718" cy="141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7891907" y="3549785"/>
            <a:ext cx="38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7848057" y="3327244"/>
            <a:ext cx="135375" cy="139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314839" y="32762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Ghheo</a:t>
            </a:r>
            <a:r>
              <a:rPr lang="en-US" dirty="0" smtClean="0"/>
              <a:t>(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15" y="3621654"/>
            <a:ext cx="246143" cy="369887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7630399" y="3537671"/>
            <a:ext cx="1196101" cy="45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3863" y="2280575"/>
            <a:ext cx="2301866" cy="129419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045381" y="3152376"/>
            <a:ext cx="476620" cy="382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392176" y="3968965"/>
            <a:ext cx="7617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ghetto lottery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539" y="3930409"/>
            <a:ext cx="346604" cy="254000"/>
          </a:xfrm>
          <a:prstGeom prst="rect">
            <a:avLst/>
          </a:prstGeom>
        </p:spPr>
      </p:pic>
      <p:cxnSp>
        <p:nvCxnSpPr>
          <p:cNvPr id="51" name="Straight Connector 50"/>
          <p:cNvCxnSpPr>
            <a:stCxn id="48" idx="2"/>
          </p:cNvCxnSpPr>
          <p:nvPr/>
        </p:nvCxnSpPr>
        <p:spPr>
          <a:xfrm flipV="1">
            <a:off x="8773050" y="3800404"/>
            <a:ext cx="904350" cy="3840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689480" y="4208124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POCLIE: SIRNS: 12:18PM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680" y="3873962"/>
            <a:ext cx="227004" cy="341126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7689480" y="2496066"/>
            <a:ext cx="2045204" cy="27999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4" idx="1"/>
          </p:cNvCxnSpPr>
          <p:nvPr/>
        </p:nvCxnSpPr>
        <p:spPr>
          <a:xfrm>
            <a:off x="7689480" y="2636063"/>
            <a:ext cx="2127620" cy="1454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177984" y="3836849"/>
            <a:ext cx="904350" cy="3840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717" y="3857349"/>
            <a:ext cx="274334" cy="37435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9621182" y="3773439"/>
            <a:ext cx="904350" cy="3840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773050" y="1893332"/>
            <a:ext cx="228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 2010 </a:t>
            </a:r>
            <a:r>
              <a:rPr lang="en-US" sz="900" strike="sngStrike" dirty="0" smtClean="0"/>
              <a:t>won lottery</a:t>
            </a:r>
            <a:endParaRPr lang="en-US" sz="9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10375900" y="1219200"/>
            <a:ext cx="1816100" cy="621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10807700" y="2172067"/>
            <a:ext cx="476250" cy="75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43863" y="4577456"/>
            <a:ext cx="243316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Signatur</a:t>
            </a:r>
            <a:r>
              <a:rPr lang="en-US" dirty="0" smtClean="0"/>
              <a:t>: HOCME:NAAN</a:t>
            </a:r>
          </a:p>
          <a:p>
            <a:r>
              <a:rPr lang="en-US" strike="sngStrike" dirty="0" err="1" smtClean="0"/>
              <a:t>Siangeut</a:t>
            </a:r>
            <a:r>
              <a:rPr lang="en-US" strike="sngStrike" dirty="0" smtClean="0"/>
              <a:t>: </a:t>
            </a:r>
            <a:r>
              <a:rPr lang="en-US" dirty="0" smtClean="0"/>
              <a:t>HOMCEP:87</a:t>
            </a:r>
          </a:p>
          <a:p>
            <a:r>
              <a:rPr lang="en-US" dirty="0" smtClean="0"/>
              <a:t>?HOMCEI:MATHEW</a:t>
            </a:r>
          </a:p>
          <a:p>
            <a:r>
              <a:rPr lang="en-US" dirty="0" smtClean="0"/>
              <a:t>JOEB/JOEB</a:t>
            </a:r>
          </a:p>
          <a:p>
            <a:r>
              <a:rPr lang="en-US" dirty="0" smtClean="0"/>
              <a:t>MICHA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0469146" y="563502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777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8668395" y="5742746"/>
            <a:ext cx="326102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JFK.BULLET SHOOTER(DEBORAH)</a:t>
            </a:r>
          </a:p>
        </p:txBody>
      </p:sp>
      <p:sp>
        <p:nvSpPr>
          <p:cNvPr id="67" name="Rectangle 66"/>
          <p:cNvSpPr/>
          <p:nvPr/>
        </p:nvSpPr>
        <p:spPr>
          <a:xfrm>
            <a:off x="8673125" y="6132671"/>
            <a:ext cx="2240613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/>
              <a:t>FBI:WMD:KIT:GEDION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060446" y="6088175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30471" y="3876884"/>
            <a:ext cx="1585858" cy="382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1377580" y="4724311"/>
            <a:ext cx="6642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4946705" y="129428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23527C"/>
                </a:solidFill>
                <a:latin typeface="Arial" panose="020B0604020202020204" pitchFamily="34" charset="0"/>
                <a:hlinkClick r:id="rId12"/>
              </a:rPr>
              <a:t>18 U.S. Code § 1751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40" y="2591005"/>
            <a:ext cx="368958" cy="368958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314839" y="2872764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735" y="3890710"/>
            <a:ext cx="631795" cy="63179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80" y="4007490"/>
            <a:ext cx="409129" cy="272257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580" y="4057409"/>
            <a:ext cx="222250" cy="22225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44498" y="3914265"/>
            <a:ext cx="476620" cy="382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16454" y="3900737"/>
            <a:ext cx="983914" cy="382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264018" y="4042678"/>
            <a:ext cx="373680" cy="479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082783" y="3559049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52" y="4206304"/>
            <a:ext cx="905797" cy="38885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60049" y="3707817"/>
            <a:ext cx="268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VIRGINA.IPX</a:t>
            </a:r>
            <a:r>
              <a:rPr lang="en-US" strike="sngStrike" dirty="0" smtClean="0"/>
              <a:t> guy next door</a:t>
            </a:r>
            <a:endParaRPr lang="en-US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7331" y="4066785"/>
            <a:ext cx="564467" cy="46735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38" y="3764978"/>
            <a:ext cx="301807" cy="301807"/>
          </a:xfrm>
          <a:prstGeom prst="rect">
            <a:avLst/>
          </a:prstGeom>
        </p:spPr>
      </p:pic>
      <p:cxnSp>
        <p:nvCxnSpPr>
          <p:cNvPr id="88" name="Straight Connector 87"/>
          <p:cNvCxnSpPr>
            <a:endCxn id="84" idx="3"/>
          </p:cNvCxnSpPr>
          <p:nvPr/>
        </p:nvCxnSpPr>
        <p:spPr>
          <a:xfrm>
            <a:off x="2298700" y="3873962"/>
            <a:ext cx="845610" cy="185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1066800" y="4007490"/>
            <a:ext cx="1231900" cy="435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90307" y="4054149"/>
            <a:ext cx="691662" cy="5233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98323" y="3686425"/>
            <a:ext cx="1456385" cy="3210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68" y="4095179"/>
            <a:ext cx="222250" cy="22225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0661" y="4042678"/>
            <a:ext cx="476620" cy="382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7977" y="4042677"/>
            <a:ext cx="983914" cy="3822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71" y="4040958"/>
            <a:ext cx="905797" cy="388852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546868" y="1219200"/>
            <a:ext cx="56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G.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7" y="1237932"/>
            <a:ext cx="593359" cy="25046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990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82211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15" y="1503123"/>
            <a:ext cx="2885810" cy="4774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34214" y="1315233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Colloseium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7168118" y="1680138"/>
            <a:ext cx="255326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Auschwitz:MATHEWSR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5786" y="1333836"/>
            <a:ext cx="2001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MUSUME.DIRECOT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515617" y="1744493"/>
            <a:ext cx="1582126" cy="48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23015" y="1333836"/>
            <a:ext cx="3097840" cy="5192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3016" y="1499899"/>
            <a:ext cx="2885810" cy="47780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227551" y="1841326"/>
            <a:ext cx="2267211" cy="4008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214" y="2582905"/>
            <a:ext cx="2143125" cy="214312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434214" y="2492679"/>
            <a:ext cx="2292263" cy="3144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6450" y="2000013"/>
            <a:ext cx="2495550" cy="17621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84761" y="2582905"/>
            <a:ext cx="2192577" cy="21431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34" y="2710207"/>
            <a:ext cx="6387647" cy="357814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3099" y="1313042"/>
            <a:ext cx="1652877" cy="1185796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91183" y="1714492"/>
            <a:ext cx="1609594" cy="6548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accent6"/>
                </a:solidFill>
              </a:rPr>
              <a:t>0:00</a:t>
            </a:r>
            <a:endParaRPr lang="en-US" sz="4000" dirty="0">
              <a:solidFill>
                <a:schemeClr val="accent6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31562" y="141379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10" y="2686911"/>
            <a:ext cx="2423370" cy="386824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" y="1204910"/>
            <a:ext cx="884528" cy="12383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302403" y="2313596"/>
            <a:ext cx="3111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V2:FBI:KIDN:FBIW:WM </a:t>
            </a:r>
            <a:r>
              <a:rPr lang="en-US" strike="sngStrike" dirty="0" err="1" smtClean="0"/>
              <a:t>olmpics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4672" y="1730666"/>
            <a:ext cx="1057014" cy="59387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25186" y="11376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95786" y="1117600"/>
            <a:ext cx="403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CHECKPINC CAILE(</a:t>
            </a:r>
            <a:r>
              <a:rPr lang="en-US" dirty="0" err="1" smtClean="0"/>
              <a:t>CPVA.</a:t>
            </a:r>
            <a:r>
              <a:rPr lang="en-US" sz="800" strike="sngStrike" dirty="0" err="1" smtClean="0"/>
              <a:t>wildboard.deereHunter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146082" y="1204910"/>
            <a:ext cx="2045918" cy="636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MIDDLEFIELD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263198" y="2000013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LEVEL</a:t>
            </a:r>
            <a:r>
              <a:rPr lang="en-US" dirty="0" smtClean="0"/>
              <a:t>: </a:t>
            </a:r>
            <a:r>
              <a:rPr lang="en-US" dirty="0" err="1" smtClean="0"/>
              <a:t>CPVA.</a:t>
            </a:r>
            <a:r>
              <a:rPr lang="en-US" sz="800" strike="sngStrike" dirty="0" err="1" smtClean="0"/>
              <a:t>Zuckerberg.auschitz</a:t>
            </a:r>
            <a:endParaRPr lang="en-US" sz="800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352778" y="2121573"/>
            <a:ext cx="288099" cy="285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85976" y="3155198"/>
            <a:ext cx="1505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strike="sngStrike" dirty="0" err="1" smtClean="0"/>
              <a:t>angela</a:t>
            </a:r>
            <a:endParaRPr lang="en-US" strike="sngStrike" dirty="0" smtClean="0"/>
          </a:p>
          <a:p>
            <a:r>
              <a:rPr lang="en-US" dirty="0" smtClean="0"/>
              <a:t>2005 VIRINGA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990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8348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AB3C9-84B3-43F7-9DF1-B472846909FF}"/>
              </a:ext>
            </a:extLst>
          </p:cNvPr>
          <p:cNvSpPr txBox="1"/>
          <p:nvPr/>
        </p:nvSpPr>
        <p:spPr>
          <a:xfrm>
            <a:off x="762000" y="1337548"/>
            <a:ext cx="188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PENTAGON.EMEA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1C7C2-FA64-4473-8A58-56B2960D1AD8}"/>
              </a:ext>
            </a:extLst>
          </p:cNvPr>
          <p:cNvCxnSpPr/>
          <p:nvPr/>
        </p:nvCxnSpPr>
        <p:spPr>
          <a:xfrm>
            <a:off x="680720" y="1706880"/>
            <a:ext cx="106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B21BBD3-3F31-48B7-A3BE-8F79564DD888}"/>
              </a:ext>
            </a:extLst>
          </p:cNvPr>
          <p:cNvCxnSpPr/>
          <p:nvPr/>
        </p:nvCxnSpPr>
        <p:spPr>
          <a:xfrm>
            <a:off x="680719" y="2267373"/>
            <a:ext cx="106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>
            <a:off x="469557" y="2804271"/>
            <a:ext cx="10818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231" y="1755590"/>
            <a:ext cx="951977" cy="542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929" y="2897217"/>
            <a:ext cx="990916" cy="56182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>
            <a:off x="378978" y="3294671"/>
            <a:ext cx="10908781" cy="2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 flipV="1">
            <a:off x="378978" y="3978962"/>
            <a:ext cx="10908781" cy="7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 flipV="1">
            <a:off x="378978" y="5123006"/>
            <a:ext cx="10990062" cy="23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>
            <a:off x="378978" y="5712600"/>
            <a:ext cx="10908781" cy="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>
            <a:off x="378978" y="6278580"/>
            <a:ext cx="10908781" cy="4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1467" y="1310847"/>
            <a:ext cx="52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ROI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657600" y="1393190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329533" y="1337548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987783" y="1781403"/>
            <a:ext cx="215956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https://investor.deere.com/home/default.aspx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026010" y="2005834"/>
            <a:ext cx="23952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https://investor.pgecorp.com/investors/default.aspx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974554" y="1337548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506" y="2918716"/>
            <a:ext cx="564960" cy="37595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329533" y="2763520"/>
            <a:ext cx="682599" cy="695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588" y="3429312"/>
            <a:ext cx="593878" cy="385276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42616" y="3369012"/>
            <a:ext cx="18469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https://investors.delltechnologies.com/</a:t>
            </a:r>
          </a:p>
        </p:txBody>
      </p:sp>
      <p:cxnSp>
        <p:nvCxnSpPr>
          <p:cNvPr id="30" name="Straight Connector 29"/>
          <p:cNvCxnSpPr>
            <a:stCxn id="27" idx="2"/>
          </p:cNvCxnSpPr>
          <p:nvPr/>
        </p:nvCxnSpPr>
        <p:spPr>
          <a:xfrm flipV="1">
            <a:off x="4704527" y="3279342"/>
            <a:ext cx="288816" cy="535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01015" y="3390010"/>
            <a:ext cx="611118" cy="5079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13427" y="2853082"/>
            <a:ext cx="611118" cy="5079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73666" y="1240697"/>
            <a:ext cx="3321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Jeff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572706" y="1428844"/>
            <a:ext cx="25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PENTAGON.JFK(</a:t>
            </a:r>
            <a:r>
              <a:rPr lang="en-US" strike="sngStrike" dirty="0" smtClean="0"/>
              <a:t>report to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917636" y="4021108"/>
            <a:ext cx="264687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https://investor.apple.com/investor-relations/default.aspx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589" y="4110589"/>
            <a:ext cx="419883" cy="34461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BA09A79-C792-4B39-8B86-D71982A741A3}"/>
              </a:ext>
            </a:extLst>
          </p:cNvPr>
          <p:cNvCxnSpPr/>
          <p:nvPr/>
        </p:nvCxnSpPr>
        <p:spPr>
          <a:xfrm>
            <a:off x="469557" y="4565950"/>
            <a:ext cx="10899483" cy="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36506" y="4029561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436506" y="3978962"/>
            <a:ext cx="634708" cy="55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122" y="4611275"/>
            <a:ext cx="533168" cy="39936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75737" y="4519669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880938" y="4560645"/>
            <a:ext cx="20233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https://www.tuigroup.com/en-en/investors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877340" y="5056615"/>
            <a:ext cx="17011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https://www.jpmorganchase.com/ir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128" y="5324012"/>
            <a:ext cx="316804" cy="31680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3988489" y="5497156"/>
            <a:ext cx="17011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https://www.jpmorganchase.com/ir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266" y="2857356"/>
            <a:ext cx="425542" cy="457726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913784" y="2763520"/>
            <a:ext cx="792024" cy="6264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029" y="2368961"/>
            <a:ext cx="536070" cy="329889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48" idx="1"/>
          </p:cNvCxnSpPr>
          <p:nvPr/>
        </p:nvCxnSpPr>
        <p:spPr>
          <a:xfrm flipV="1">
            <a:off x="5059029" y="2352844"/>
            <a:ext cx="519418" cy="1810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32" y="2395256"/>
            <a:ext cx="389973" cy="389973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4470625" y="2492862"/>
            <a:ext cx="519418" cy="1810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588906" y="4131362"/>
            <a:ext cx="634708" cy="55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14008" y="2278236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54788" y="2267373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70861" y="2832541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709" y="3400199"/>
            <a:ext cx="990916" cy="56182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343169" y="3433051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144899" y="3771077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tootise</a:t>
            </a:r>
            <a:endParaRPr lang="en-US" sz="800" strike="sngStrike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96672" y="5225830"/>
            <a:ext cx="538047" cy="526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4422048" y="5262875"/>
            <a:ext cx="426802" cy="397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03277" y="139518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990574" y="289381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947465" y="343574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39" y="1214712"/>
            <a:ext cx="842146" cy="842146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56" idx="2"/>
          </p:cNvCxnSpPr>
          <p:nvPr/>
        </p:nvCxnSpPr>
        <p:spPr>
          <a:xfrm flipH="1" flipV="1">
            <a:off x="5142266" y="2918716"/>
            <a:ext cx="197619" cy="43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5" idx="2"/>
          </p:cNvCxnSpPr>
          <p:nvPr/>
        </p:nvCxnSpPr>
        <p:spPr>
          <a:xfrm flipH="1" flipV="1">
            <a:off x="4588906" y="2395256"/>
            <a:ext cx="734906" cy="39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588906" y="3429312"/>
            <a:ext cx="259944" cy="34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88275" y="6451495"/>
            <a:ext cx="2489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r>
              <a:rPr lang="en-US" sz="800" dirty="0" err="1" smtClean="0"/>
              <a:t>.VIRAINl</a:t>
            </a:r>
            <a:r>
              <a:rPr lang="en-US" sz="800" dirty="0" smtClean="0"/>
              <a:t> : </a:t>
            </a:r>
            <a:r>
              <a:rPr lang="en-US" sz="800" strike="sngStrike" dirty="0" err="1" smtClean="0"/>
              <a:t>Cosco</a:t>
            </a:r>
            <a:r>
              <a:rPr lang="en-US" sz="800" strike="sngStrike" dirty="0" smtClean="0"/>
              <a:t>: fire: corner </a:t>
            </a:r>
            <a:r>
              <a:rPr lang="en-US" sz="800" strike="sngStrike" dirty="0" err="1" smtClean="0"/>
              <a:t>office,older</a:t>
            </a:r>
            <a:r>
              <a:rPr lang="en-US" sz="800" strike="sngStrike" dirty="0" smtClean="0"/>
              <a:t> women</a:t>
            </a:r>
          </a:p>
          <a:p>
            <a:r>
              <a:rPr lang="en-US" sz="800" strike="sngStrike" dirty="0" err="1" smtClean="0"/>
              <a:t>Angea</a:t>
            </a:r>
            <a:r>
              <a:rPr lang="en-US" sz="800" dirty="0" err="1" smtClean="0"/>
              <a:t>l.VIRIGN</a:t>
            </a:r>
            <a:r>
              <a:rPr lang="en-US" sz="800" dirty="0" smtClean="0"/>
              <a:t>.: </a:t>
            </a:r>
            <a:r>
              <a:rPr lang="en-US" sz="800" strike="sngStrike" dirty="0" smtClean="0"/>
              <a:t>Regus: fire: fire </a:t>
            </a:r>
            <a:r>
              <a:rPr lang="en-US" sz="800" strike="sngStrike" dirty="0" err="1" smtClean="0"/>
              <a:t>signe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10pm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5223613" y="5712600"/>
            <a:ext cx="57263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FBI:WMDCOURT: </a:t>
            </a:r>
            <a:r>
              <a:rPr lang="en-US" sz="800" strike="sngStrike" dirty="0" err="1" smtClean="0"/>
              <a:t>capt.</a:t>
            </a:r>
            <a:r>
              <a:rPr lang="en-US" sz="800" strike="sngStrike" dirty="0" smtClean="0"/>
              <a:t> America</a:t>
            </a:r>
          </a:p>
          <a:p>
            <a:r>
              <a:rPr lang="en-US" dirty="0" smtClean="0"/>
              <a:t>VIRING.MARY: MBA. </a:t>
            </a:r>
          </a:p>
          <a:p>
            <a:r>
              <a:rPr lang="en-US" dirty="0" smtClean="0"/>
              <a:t>PENGON.EMEA:JFK(</a:t>
            </a:r>
            <a:r>
              <a:rPr lang="en-US" dirty="0" err="1" smtClean="0"/>
              <a:t>rpoer</a:t>
            </a:r>
            <a:r>
              <a:rPr lang="en-US" dirty="0" smtClean="0"/>
              <a:t> to </a:t>
            </a:r>
            <a:r>
              <a:rPr lang="en-US" dirty="0" err="1" smtClean="0"/>
              <a:t>jeff</a:t>
            </a:r>
            <a:r>
              <a:rPr lang="en-US" dirty="0" smtClean="0"/>
              <a:t> , ) HOMICE:JOERG</a:t>
            </a:r>
            <a:r>
              <a:rPr lang="en-US" sz="800" strike="sngStrike" dirty="0" smtClean="0"/>
              <a:t>(jobs</a:t>
            </a:r>
            <a:r>
              <a:rPr lang="en-US" dirty="0" smtClean="0"/>
              <a:t>,2005)</a:t>
            </a:r>
          </a:p>
          <a:p>
            <a:r>
              <a:rPr lang="en-US" strike="sngStrike" dirty="0" err="1" smtClean="0"/>
              <a:t>moodie</a:t>
            </a:r>
            <a:r>
              <a:rPr lang="en-US" dirty="0" err="1" smtClean="0"/>
              <a:t>s.VIRIGNA.FBI:WMD.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kim.</a:t>
            </a:r>
            <a:r>
              <a:rPr lang="en-US" dirty="0" err="1" smtClean="0"/>
              <a:t>DEAN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007" y="5146620"/>
            <a:ext cx="847877" cy="1131960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9029130" y="5324012"/>
            <a:ext cx="1920793" cy="5110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FBI:WMD:GREEN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635102" y="556719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7692933" y="5209922"/>
            <a:ext cx="423939" cy="78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26166" y="5162952"/>
            <a:ext cx="500539" cy="11973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029130" y="6486232"/>
            <a:ext cx="792205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VIRGINAMARY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6735" y="4025669"/>
            <a:ext cx="964857" cy="540281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78978" y="4065798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59337" y="4605339"/>
            <a:ext cx="824284" cy="470017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338284" y="4667954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23527C"/>
                </a:solidFill>
                <a:latin typeface="Arial" panose="020B0604020202020204" pitchFamily="34" charset="0"/>
                <a:hlinkClick r:id="rId16"/>
              </a:rPr>
              <a:t>18 U.S. Code § 1751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75075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7938292" y="5820310"/>
            <a:ext cx="2527301" cy="11303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0:10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90983" y="1299773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0:01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9883" y="2588001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0:02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165600" y="1338042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0:04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523" y="3746841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0:03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151975" y="5798144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0:08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270665" y="2461681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0:05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083049" y="4919273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0:07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244349" y="3746840"/>
            <a:ext cx="2530017" cy="10116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0:06</a:t>
            </a:r>
            <a:endParaRPr lang="en-US" sz="9600" dirty="0">
              <a:solidFill>
                <a:schemeClr val="accent6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912221" y="4550732"/>
            <a:ext cx="2494634" cy="1212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>
                <a:solidFill>
                  <a:schemeClr val="accent6"/>
                </a:solidFill>
              </a:rPr>
              <a:t>0:09</a:t>
            </a:r>
            <a:endParaRPr lang="en-US" sz="9600" dirty="0">
              <a:solidFill>
                <a:schemeClr val="accent6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900" y="1281874"/>
            <a:ext cx="901700" cy="1090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962" y="1281874"/>
            <a:ext cx="2581275" cy="1771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2893" y="2794288"/>
            <a:ext cx="674687" cy="4489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166349" y="2510941"/>
            <a:ext cx="958851" cy="108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452893" y="2764241"/>
            <a:ext cx="672307" cy="4790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0" y="2510941"/>
            <a:ext cx="1028700" cy="118562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146860" y="3421387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-dos: 0.1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6900" y="3760650"/>
            <a:ext cx="858881" cy="99781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501" y="1343129"/>
            <a:ext cx="1251395" cy="126830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6972300" y="1281874"/>
            <a:ext cx="1236662" cy="132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29506" y="4548178"/>
            <a:ext cx="1306002" cy="120011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 flipV="1">
            <a:off x="10645774" y="4406900"/>
            <a:ext cx="1343026" cy="1505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5900" y="4384383"/>
            <a:ext cx="459608" cy="64928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767" y="2813526"/>
            <a:ext cx="687593" cy="51305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603405" y="2804193"/>
            <a:ext cx="862188" cy="532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9994900" y="3053524"/>
            <a:ext cx="1727200" cy="1494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981167" y="3074194"/>
            <a:ext cx="4370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VIRING.HOMCE:NANA.</a:t>
            </a:r>
            <a:r>
              <a:rPr lang="en-US" sz="800" strike="sngStrike" dirty="0" err="1" smtClean="0"/>
              <a:t>phil.kim</a:t>
            </a:r>
            <a:r>
              <a:rPr lang="en-US" dirty="0" err="1" smtClean="0"/>
              <a:t>.GIRLFEFINE.</a:t>
            </a:r>
            <a:r>
              <a:rPr lang="en-US" sz="800" strike="sngStrike" dirty="0" err="1" smtClean="0"/>
              <a:t>hgeoh</a:t>
            </a:r>
            <a:r>
              <a:rPr lang="en-US" sz="800" strike="sngStrike" dirty="0" smtClean="0"/>
              <a:t>(carol)</a:t>
            </a:r>
            <a:endParaRPr lang="en-US" sz="8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92531" y="1256870"/>
            <a:ext cx="1247398" cy="69875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1182507" y="1256870"/>
            <a:ext cx="1009493" cy="720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Quartz </a:t>
            </a:r>
            <a:r>
              <a:rPr lang="en-US" dirty="0" err="1" smtClean="0"/>
              <a:t>Cricle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832100" y="1485900"/>
            <a:ext cx="1163681" cy="97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070494" y="2588001"/>
            <a:ext cx="1228050" cy="1095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3038309" y="3696561"/>
            <a:ext cx="1038948" cy="1222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77772" y="1366733"/>
            <a:ext cx="1259572" cy="11442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059044" y="200195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BRAIN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7102379" y="1364462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316494" y="4329337"/>
            <a:ext cx="585788" cy="7614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718005" y="4438432"/>
            <a:ext cx="1126745" cy="13098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078" y="4257099"/>
            <a:ext cx="699113" cy="39150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604068" y="4206636"/>
            <a:ext cx="561391" cy="4191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>
            <a:stCxn id="81" idx="1"/>
          </p:cNvCxnSpPr>
          <p:nvPr/>
        </p:nvCxnSpPr>
        <p:spPr>
          <a:xfrm flipV="1">
            <a:off x="10350078" y="4064000"/>
            <a:ext cx="440159" cy="388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763" y="5976572"/>
            <a:ext cx="786531" cy="786531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660473" y="5858034"/>
            <a:ext cx="1126745" cy="968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10884763" y="5943615"/>
            <a:ext cx="902455" cy="980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393" y="5786870"/>
            <a:ext cx="552450" cy="309372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472100" y="5809179"/>
            <a:ext cx="576743" cy="325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426" y="5803900"/>
            <a:ext cx="663497" cy="945836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1398449" y="5397447"/>
            <a:ext cx="844351" cy="51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850723" y="5779820"/>
            <a:ext cx="785999" cy="10539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10604068" y="5786870"/>
            <a:ext cx="1231440" cy="104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94958" y="3754386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20846" y="2599981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20846" y="1429692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56104" y="2620501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2933" y="3650812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76966" y="4820113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76966" y="5887758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29366" y="6040158"/>
            <a:ext cx="1070641" cy="8713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825500" y="1199742"/>
            <a:ext cx="1816100" cy="4056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758405" y="1139904"/>
            <a:ext cx="2626291" cy="560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7571493" y="4252653"/>
            <a:ext cx="2662317" cy="2497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129" y="5791442"/>
            <a:ext cx="304800" cy="30480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758" y="5132002"/>
            <a:ext cx="2286000" cy="1524000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979839" y="5653451"/>
            <a:ext cx="607704" cy="6699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824084" y="5446828"/>
            <a:ext cx="757044" cy="2348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3,652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35789" y="5699146"/>
            <a:ext cx="737182" cy="435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282" y="1251100"/>
            <a:ext cx="12192282" cy="56069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58" y="3023791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50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2736672" y="17068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Exception calling "add" with "2" argument(s): "The remote name could not be resolved: 'www_websphere_1'"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62ACB2B4-47A2-4F51-A550-0888546F0D06}"/>
              </a:ext>
            </a:extLst>
          </p:cNvPr>
          <p:cNvSpPr/>
          <p:nvPr/>
        </p:nvSpPr>
        <p:spPr>
          <a:xfrm>
            <a:off x="533400" y="1511443"/>
            <a:ext cx="1778000" cy="1293168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Service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3CB546-ABEF-413E-B42B-BEE514E0D6F0}"/>
              </a:ext>
            </a:extLst>
          </p:cNvPr>
          <p:cNvCxnSpPr/>
          <p:nvPr/>
        </p:nvCxnSpPr>
        <p:spPr>
          <a:xfrm flipV="1">
            <a:off x="959396" y="1227797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533400" y="4318000"/>
            <a:ext cx="1071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246279" y="3191974"/>
            <a:ext cx="3972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javadoc</a:t>
            </a:r>
            <a:r>
              <a:rPr lang="en-US" dirty="0"/>
              <a:t>: error - Illegal package name: "."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C18FC4-4DCA-4B91-B709-0D27C4A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082389"/>
            <a:ext cx="2137941" cy="64471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4005140" y="4913310"/>
            <a:ext cx="2454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Google Sans"/>
              </a:rPr>
              <a:t>client_max_body_size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C18FC4-4DCA-4B91-B709-0D27C4A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5" y="4776209"/>
            <a:ext cx="2137941" cy="6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014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820" y="2521073"/>
            <a:ext cx="3500549" cy="1866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275" y="2871988"/>
            <a:ext cx="520760" cy="70960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911403" y="2421228"/>
            <a:ext cx="1120462" cy="127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899" y="2644322"/>
            <a:ext cx="2619375" cy="1743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23274" y="2871988"/>
            <a:ext cx="632633" cy="7096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769735" y="2421228"/>
            <a:ext cx="991673" cy="1622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859110" y="1906073"/>
            <a:ext cx="1262129" cy="2588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76242" y="2490793"/>
            <a:ext cx="3507127" cy="20039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08934" y="1518837"/>
            <a:ext cx="247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IMPOIRT G.</a:t>
            </a:r>
            <a:r>
              <a:rPr lang="en-US" dirty="0" smtClean="0"/>
              <a:t>INT.JFK.KING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678" y="3015397"/>
            <a:ext cx="672363" cy="6723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314" y="2915027"/>
            <a:ext cx="623527" cy="62352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00093" y="2871988"/>
            <a:ext cx="632633" cy="7096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850" y="2279838"/>
            <a:ext cx="364018" cy="4859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09893" y="2153905"/>
            <a:ext cx="632633" cy="7096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6655907" y="2073499"/>
            <a:ext cx="903992" cy="79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50" y="1627944"/>
            <a:ext cx="876300" cy="876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025" y="2288469"/>
            <a:ext cx="417987" cy="56199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862293" y="2306305"/>
            <a:ext cx="632633" cy="7096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805594" y="2173672"/>
            <a:ext cx="1116481" cy="470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29423" y="1545801"/>
            <a:ext cx="964308" cy="10985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919730" y="1455194"/>
            <a:ext cx="1580387" cy="118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1820" y="17257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82820" y="1772766"/>
            <a:ext cx="4762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Newark, </a:t>
            </a:r>
            <a:r>
              <a:rPr lang="en-US" dirty="0" err="1" smtClean="0"/>
              <a:t>Califonria</a:t>
            </a:r>
            <a:endParaRPr lang="en-US" dirty="0" smtClean="0"/>
          </a:p>
          <a:p>
            <a:r>
              <a:rPr lang="en-US" dirty="0" err="1" smtClean="0"/>
              <a:t>nonPolcieHomellessLiaoin.nonPocieThanksgiving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405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231820" y="172576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016" y="2946081"/>
            <a:ext cx="745228" cy="1123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207" y="31746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91264" y="2576749"/>
            <a:ext cx="10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Work nap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07" y="1497578"/>
            <a:ext cx="1352042" cy="76676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510107" y="2761415"/>
            <a:ext cx="1600200" cy="908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90" y="2978348"/>
            <a:ext cx="821924" cy="109168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576907" y="2946081"/>
            <a:ext cx="1205807" cy="11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784407" y="1372750"/>
            <a:ext cx="1612939" cy="11085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61464" y="1630401"/>
            <a:ext cx="172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Nachilfe</a:t>
            </a:r>
            <a:endParaRPr lang="en-US" dirty="0" smtClean="0"/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 </a:t>
            </a:r>
            <a:r>
              <a:rPr lang="en-US" dirty="0" smtClean="0"/>
              <a:t>tutor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74" y="1623823"/>
            <a:ext cx="389867" cy="58586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260" y="2978348"/>
            <a:ext cx="1876929" cy="10916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591800" y="1384408"/>
            <a:ext cx="1600200" cy="71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SQ.KING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034311" y="1397497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Gustv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Nachtigal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Strasse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10591800" y="3133104"/>
            <a:ext cx="1600200" cy="710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484995" y="2614411"/>
            <a:ext cx="2083230" cy="2047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84407" y="1507851"/>
            <a:ext cx="1352042" cy="8178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97346" y="1550478"/>
            <a:ext cx="1352042" cy="8178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66665" y="2951519"/>
            <a:ext cx="910242" cy="11185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15330" y="2939094"/>
            <a:ext cx="910242" cy="11185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43345" y="2948800"/>
            <a:ext cx="2064997" cy="11185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566670" y="2614411"/>
            <a:ext cx="116253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07076" y="4126749"/>
            <a:ext cx="11384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324627" y="1159099"/>
            <a:ext cx="424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nonPoliceSexAbuseLogical.nonPolcieRTA.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3179810" y="2587234"/>
            <a:ext cx="4243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nonPoliceSexAbuseLogical.nonPolcieRTA.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4788507" y="2719856"/>
            <a:ext cx="284860" cy="67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110630" y="3498349"/>
            <a:ext cx="2820307" cy="345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1578" y="5296580"/>
            <a:ext cx="113849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095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89" y="2791769"/>
            <a:ext cx="1590476" cy="11714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078060" y="2434107"/>
            <a:ext cx="2661365" cy="1777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80290" y="2706826"/>
            <a:ext cx="1590476" cy="13886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98" y="2276813"/>
            <a:ext cx="861735" cy="3351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48096" y="2236577"/>
            <a:ext cx="795237" cy="4277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322759" y="2114464"/>
            <a:ext cx="1476509" cy="620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48096" y="1767125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2011</a:t>
            </a:r>
            <a:endParaRPr lang="en-US" sz="16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8203" y="2864653"/>
            <a:ext cx="1676190" cy="100952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05523" y="2712033"/>
            <a:ext cx="2024065" cy="13886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505523" y="2611932"/>
            <a:ext cx="2281643" cy="1985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096000" y="1726672"/>
            <a:ext cx="120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440" y="2706826"/>
            <a:ext cx="2174182" cy="14468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618963" y="1726672"/>
            <a:ext cx="11558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ENTRY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0129037" y="1591244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EXIT</a:t>
            </a:r>
            <a:endParaRPr lang="en-US" sz="2800" b="1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5426298" y="1337548"/>
            <a:ext cx="231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sngStrike" dirty="0" err="1" smtClean="0"/>
              <a:t>Calebreras</a:t>
            </a:r>
            <a:endParaRPr lang="en-US" b="1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894061" y="1353287"/>
            <a:ext cx="163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HOMICE:JESUS: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5461" y="2725205"/>
            <a:ext cx="416957" cy="904309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0681946" y="3296237"/>
            <a:ext cx="1481070" cy="684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TORT-2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1033704" y="390336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152" y="2779105"/>
            <a:ext cx="997538" cy="55862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843302" y="2228005"/>
            <a:ext cx="1348698" cy="3875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0381706" y="2528771"/>
            <a:ext cx="1721208" cy="94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785105" y="2749782"/>
            <a:ext cx="983586" cy="5879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484826" y="2706826"/>
            <a:ext cx="437592" cy="871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9360714" y="2473789"/>
            <a:ext cx="952769" cy="800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34041" y="2664354"/>
            <a:ext cx="2173581" cy="15470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1089862" y="184179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Dec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494" y="3210127"/>
            <a:ext cx="628270" cy="83877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057494" y="3142350"/>
            <a:ext cx="785808" cy="1069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145902" y="3181750"/>
            <a:ext cx="570980" cy="9137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10931710" y="2642838"/>
            <a:ext cx="785808" cy="1069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107807" y="1832783"/>
            <a:ext cx="6976" cy="3183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52" y="1954684"/>
            <a:ext cx="436360" cy="4363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39670" y="1872059"/>
            <a:ext cx="425642" cy="5983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277220" y="2032456"/>
            <a:ext cx="1265273" cy="691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693" y="2438138"/>
            <a:ext cx="861735" cy="33511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03191" y="2397902"/>
            <a:ext cx="795237" cy="4277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44" y="1752749"/>
            <a:ext cx="379384" cy="2797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302" y="1815059"/>
            <a:ext cx="436360" cy="436360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49020" y="1732434"/>
            <a:ext cx="425642" cy="5983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964" y="1613124"/>
            <a:ext cx="358213" cy="26409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81001" y="1727466"/>
            <a:ext cx="641758" cy="7429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390467" y="1574056"/>
            <a:ext cx="641758" cy="7429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>
            <a:off x="9136693" y="1521633"/>
            <a:ext cx="1176790" cy="803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469455" y="1545373"/>
            <a:ext cx="1169615" cy="114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7434" y="1269501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9484826" y="1271035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624071" y="1995054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9154602" y="2237119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1697444" y="1640172"/>
            <a:ext cx="8467710" cy="80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558621" y="1331129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scortt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pertion,mfeay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32116" y="1683978"/>
            <a:ext cx="11070798" cy="26594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10803649" y="1411203"/>
            <a:ext cx="1477870" cy="6577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70456" y="4468969"/>
            <a:ext cx="11832458" cy="11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41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843148" y="1484416"/>
            <a:ext cx="1484416" cy="5937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Notes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4462" y="1484416"/>
            <a:ext cx="2051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PRICE.VP </a:t>
            </a:r>
            <a:r>
              <a:rPr lang="en-US" strike="sngStrike" dirty="0" smtClean="0"/>
              <a:t>how much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20" y="2919386"/>
            <a:ext cx="392267" cy="4266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790" y="2497562"/>
            <a:ext cx="583546" cy="4043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654300" y="2497562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824" y="2444998"/>
            <a:ext cx="885714" cy="40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861" y="2519133"/>
            <a:ext cx="570063" cy="38281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05244" y="2493733"/>
            <a:ext cx="539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report </a:t>
            </a:r>
            <a:r>
              <a:rPr lang="en-US" strike="sngStrike" dirty="0" err="1" smtClean="0"/>
              <a:t>to.</a:t>
            </a:r>
            <a:r>
              <a:rPr lang="en-US" dirty="0" err="1" smtClean="0"/>
              <a:t>DOD.SPELEZBERG</a:t>
            </a:r>
            <a:r>
              <a:rPr lang="en-US" dirty="0" smtClean="0"/>
              <a:t>).MLK(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report</a:t>
            </a:r>
            <a:r>
              <a:rPr lang="en-US" strike="sngStrike" dirty="0" smtClean="0"/>
              <a:t> from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195" y="2477580"/>
            <a:ext cx="803274" cy="40163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7543800" y="2369285"/>
            <a:ext cx="1092200" cy="73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84057" y="2445298"/>
            <a:ext cx="801998" cy="4177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877861" y="2369285"/>
            <a:ext cx="278146" cy="28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6181" y="2458618"/>
            <a:ext cx="1587500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JFK?HOCME:MANTEW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766352" y="3785082"/>
            <a:ext cx="9612376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00988" y="2901949"/>
            <a:ext cx="400999" cy="444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794000" y="3101949"/>
            <a:ext cx="740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G.Gorhcoeh</a:t>
            </a:r>
            <a:r>
              <a:rPr lang="en-US" dirty="0" smtClean="0"/>
              <a:t>(</a:t>
            </a:r>
            <a:r>
              <a:rPr lang="en-US" strike="sngStrike" dirty="0" smtClean="0"/>
              <a:t>carol, singer </a:t>
            </a:r>
            <a:r>
              <a:rPr lang="en-US" strike="sngStrike" dirty="0" err="1" smtClean="0"/>
              <a:t>changrla</a:t>
            </a:r>
            <a:r>
              <a:rPr lang="en-US" dirty="0" smtClean="0"/>
              <a:t>).</a:t>
            </a:r>
            <a:r>
              <a:rPr lang="en-US" dirty="0" err="1" smtClean="0"/>
              <a:t>WHITEHOSE.SECURIT.</a:t>
            </a:r>
            <a:r>
              <a:rPr lang="en-US" sz="800" strike="sngStrike" dirty="0" err="1" smtClean="0"/>
              <a:t>take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eunder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unternauas.carbolauge</a:t>
            </a:r>
            <a:r>
              <a:rPr lang="en-US" sz="800" strike="sngStrike" dirty="0" smtClean="0"/>
              <a:t>!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11125200" y="2919386"/>
            <a:ext cx="1066800" cy="64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845415" y="334601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Hallo </a:t>
            </a:r>
            <a:r>
              <a:rPr lang="en-US" strike="sngStrike" dirty="0" err="1" smtClean="0"/>
              <a:t>Segun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0" y="3328080"/>
            <a:ext cx="147328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VIRIGN.MARY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7067" y="3389151"/>
            <a:ext cx="279387" cy="395931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4000500" y="3328080"/>
            <a:ext cx="749300" cy="457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56007" y="3334549"/>
            <a:ext cx="400999" cy="444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1754791" y="4935910"/>
            <a:ext cx="9612376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54791" y="2356098"/>
            <a:ext cx="9243409" cy="13413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-21305" y="2805010"/>
            <a:ext cx="17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 </a:t>
            </a:r>
            <a:r>
              <a:rPr lang="en-US" dirty="0" err="1" smtClean="0"/>
              <a:t>Janary</a:t>
            </a:r>
            <a:r>
              <a:rPr lang="en-US" dirty="0" smtClean="0"/>
              <a:t> 15th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-86886" y="4317855"/>
            <a:ext cx="17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 </a:t>
            </a:r>
            <a:r>
              <a:rPr lang="en-US" dirty="0" err="1" smtClean="0"/>
              <a:t>Janary</a:t>
            </a:r>
            <a:r>
              <a:rPr lang="en-US" dirty="0" smtClean="0"/>
              <a:t> 31th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811" y="4381445"/>
            <a:ext cx="392267" cy="42662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81" y="3959621"/>
            <a:ext cx="583546" cy="40438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2670391" y="3959621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915" y="3907057"/>
            <a:ext cx="885714" cy="4000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952" y="3981192"/>
            <a:ext cx="570063" cy="38281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4521335" y="3955792"/>
            <a:ext cx="539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report </a:t>
            </a:r>
            <a:r>
              <a:rPr lang="en-US" strike="sngStrike" dirty="0" err="1" smtClean="0"/>
              <a:t>to.</a:t>
            </a:r>
            <a:r>
              <a:rPr lang="en-US" dirty="0" err="1" smtClean="0"/>
              <a:t>DOD.SPELEZBERG</a:t>
            </a:r>
            <a:r>
              <a:rPr lang="en-US" dirty="0" smtClean="0"/>
              <a:t>).MLK(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report</a:t>
            </a:r>
            <a:r>
              <a:rPr lang="en-US" strike="sngStrike" dirty="0" smtClean="0"/>
              <a:t> from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286" y="3939639"/>
            <a:ext cx="803274" cy="40163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7559891" y="3831344"/>
            <a:ext cx="1092200" cy="73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000148" y="3907357"/>
            <a:ext cx="801998" cy="4177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893952" y="3831344"/>
            <a:ext cx="278146" cy="28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17079" y="4364008"/>
            <a:ext cx="400999" cy="444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810091" y="4564008"/>
            <a:ext cx="740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G.Gorhcoeh</a:t>
            </a:r>
            <a:r>
              <a:rPr lang="en-US" dirty="0" smtClean="0"/>
              <a:t>(</a:t>
            </a:r>
            <a:r>
              <a:rPr lang="en-US" strike="sngStrike" dirty="0" smtClean="0"/>
              <a:t>carol, singer </a:t>
            </a:r>
            <a:r>
              <a:rPr lang="en-US" strike="sngStrike" dirty="0" err="1" smtClean="0"/>
              <a:t>changrla</a:t>
            </a:r>
            <a:r>
              <a:rPr lang="en-US" dirty="0" smtClean="0"/>
              <a:t>).</a:t>
            </a:r>
            <a:r>
              <a:rPr lang="en-US" dirty="0" err="1" smtClean="0"/>
              <a:t>WHITEHOSE.SECURIT.</a:t>
            </a:r>
            <a:r>
              <a:rPr lang="en-US" sz="800" strike="sngStrike" dirty="0" err="1" smtClean="0"/>
              <a:t>take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eunder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unternauas.carbolauge</a:t>
            </a:r>
            <a:r>
              <a:rPr lang="en-US" sz="800" strike="sngStrike" dirty="0" smtClean="0"/>
              <a:t>!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2861506" y="48080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Hallo </a:t>
            </a:r>
            <a:r>
              <a:rPr lang="en-US" strike="sngStrike" dirty="0" err="1" smtClean="0"/>
              <a:t>Segun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3158" y="4851210"/>
            <a:ext cx="279387" cy="39593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4016591" y="4790139"/>
            <a:ext cx="749300" cy="457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72098" y="4796608"/>
            <a:ext cx="400999" cy="444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06747" y="3831344"/>
            <a:ext cx="9243409" cy="13413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1752095" y="5283181"/>
            <a:ext cx="9612376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55" y="5316260"/>
            <a:ext cx="685810" cy="81962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2679" y="5630452"/>
            <a:ext cx="885714" cy="400000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66352" y="5280163"/>
            <a:ext cx="9243409" cy="9730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1769" y="5661120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January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1125200" y="5374461"/>
            <a:ext cx="1066800" cy="64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6181" y="6375387"/>
            <a:ext cx="107074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MATHEW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3338403" y="6345238"/>
            <a:ext cx="103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811" y="6309554"/>
            <a:ext cx="885714" cy="40000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742862" y="6237516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!</a:t>
            </a:r>
            <a:endParaRPr lang="en-US" sz="3200" b="1" dirty="0"/>
          </a:p>
        </p:txBody>
      </p:sp>
      <p:sp>
        <p:nvSpPr>
          <p:cNvPr id="87" name="Cube 86"/>
          <p:cNvSpPr/>
          <p:nvPr/>
        </p:nvSpPr>
        <p:spPr>
          <a:xfrm>
            <a:off x="2079321" y="6329643"/>
            <a:ext cx="1115141" cy="41507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1132234" y="634002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336760" y="6281318"/>
            <a:ext cx="73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177991" y="6577576"/>
            <a:ext cx="4726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miceha,redhouse,micehlach</a:t>
            </a:r>
            <a:r>
              <a:rPr lang="en-US" strike="sngStrike" dirty="0" smtClean="0"/>
              <a:t>, blond)</a:t>
            </a:r>
            <a:endParaRPr lang="en-US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483217"/>
            <a:ext cx="502833" cy="337669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09720" y="6290099"/>
            <a:ext cx="9243409" cy="5437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6790676" y="6400121"/>
            <a:ext cx="3329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kim:HOMICE:ur_ur_opi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7876865" y="625323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83071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5774855" y="4541206"/>
            <a:ext cx="33933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tampering with evidence is a criminal offense punishable under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Section 37.09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 of the Texas Penal Code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44128" y="1117600"/>
            <a:ext cx="29037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MATHEW</a:t>
            </a:r>
            <a:endParaRPr lang="en-US" sz="5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389821" y="179549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Lamb of God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109" y="2364799"/>
            <a:ext cx="1276350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58" y="2395329"/>
            <a:ext cx="2143125" cy="174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01" y="2723718"/>
            <a:ext cx="1071563" cy="713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434" y="2723718"/>
            <a:ext cx="1273350" cy="7130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646" y="1123742"/>
            <a:ext cx="1271588" cy="12715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13" y="2416341"/>
            <a:ext cx="1020453" cy="102045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433953" y="2416341"/>
            <a:ext cx="1554011" cy="12768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707032" y="2444360"/>
            <a:ext cx="1554011" cy="12768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576945" y="2040930"/>
            <a:ext cx="2067183" cy="255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158174" y="3721245"/>
            <a:ext cx="1309702" cy="213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Wells Fargo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781339" y="3721245"/>
            <a:ext cx="2128444" cy="2137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Wells Fargo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5197242" y="3301340"/>
            <a:ext cx="1244135" cy="129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17359" y="2426492"/>
            <a:ext cx="2356165" cy="17194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383" y="2383849"/>
            <a:ext cx="1295400" cy="17335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324" y="2355274"/>
            <a:ext cx="1190625" cy="17907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57" y="2119769"/>
            <a:ext cx="984342" cy="682132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96650" y="2390883"/>
            <a:ext cx="1468445" cy="17194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037609" y="4004059"/>
            <a:ext cx="848885" cy="145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Facebook:80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4046929" y="4179423"/>
            <a:ext cx="848885" cy="155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!In:443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7899" y="4335082"/>
            <a:ext cx="1515553" cy="120701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85583" y="4309107"/>
            <a:ext cx="1975554" cy="1203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778501" y="4523966"/>
            <a:ext cx="123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§Bystander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5675" y="5176040"/>
            <a:ext cx="1021347" cy="77899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7668" y="5176040"/>
            <a:ext cx="1485254" cy="1029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97084" y="5559726"/>
            <a:ext cx="123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§Bystander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002285" y="4347898"/>
            <a:ext cx="928459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FBI:WMD:DUBLIN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>
            <a:endCxn id="40" idx="3"/>
          </p:cNvCxnSpPr>
          <p:nvPr/>
        </p:nvCxnSpPr>
        <p:spPr>
          <a:xfrm>
            <a:off x="4239491" y="4004059"/>
            <a:ext cx="691253" cy="45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20043" y="2723718"/>
            <a:ext cx="447998" cy="1087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158174" y="4335082"/>
            <a:ext cx="8707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ATOMCLOCK</a:t>
            </a:r>
            <a:endParaRPr lang="en-US" sz="1000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331" y="4421435"/>
            <a:ext cx="459972" cy="57439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1721922" y="4311642"/>
            <a:ext cx="855023" cy="864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10" y="1786374"/>
            <a:ext cx="1599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44799" y="4421435"/>
            <a:ext cx="501300" cy="5743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12922" y="2416341"/>
            <a:ext cx="3046724" cy="17194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637899" y="4893298"/>
            <a:ext cx="659185" cy="189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712959" y="5299940"/>
            <a:ext cx="489991" cy="212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636324" y="4347898"/>
            <a:ext cx="809775" cy="1058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46383" y="1421496"/>
            <a:ext cx="3263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G.?HOMICIDE.MATHEW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48537" y="4297683"/>
            <a:ext cx="1247775" cy="165735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09852" y="4346297"/>
            <a:ext cx="1286460" cy="13776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63693" y="4725778"/>
            <a:ext cx="123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§Bystander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552687" y="4938241"/>
            <a:ext cx="1424271" cy="5644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accent6"/>
                </a:solidFill>
              </a:rPr>
              <a:t>0:00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083109" y="2040930"/>
            <a:ext cx="1384767" cy="375411"/>
          </a:xfrm>
          <a:prstGeom prst="roundRect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156629" y="1758435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1152" y="2043568"/>
            <a:ext cx="214035" cy="36826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940" y="2132970"/>
            <a:ext cx="473910" cy="246221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PAUL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47794" y="2032728"/>
            <a:ext cx="299024" cy="4084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>
            <a:stCxn id="70" idx="1"/>
          </p:cNvCxnSpPr>
          <p:nvPr/>
        </p:nvCxnSpPr>
        <p:spPr>
          <a:xfrm flipV="1">
            <a:off x="4247794" y="2040931"/>
            <a:ext cx="305824" cy="1960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637899" y="1795498"/>
            <a:ext cx="757776" cy="360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197242" y="2580362"/>
            <a:ext cx="930426" cy="1140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99948" y="3418273"/>
            <a:ext cx="855311" cy="69961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46936" y="3407951"/>
            <a:ext cx="855311" cy="69961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9345" y="4169986"/>
            <a:ext cx="103265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LANGLEY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40586" y="4142176"/>
            <a:ext cx="109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McCarthy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-3648" y="4520712"/>
            <a:ext cx="1599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000102" y="4341943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Call you rice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1935405" y="4040094"/>
            <a:ext cx="2059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COLORS: red/yellow</a:t>
            </a:r>
          </a:p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kindergardne</a:t>
            </a:r>
            <a:endParaRPr lang="en-US" sz="800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14726" y="4029346"/>
            <a:ext cx="387824" cy="31722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856" y="4040094"/>
            <a:ext cx="197324" cy="19732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82067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904" y="2087931"/>
            <a:ext cx="533400" cy="266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04" y="2460993"/>
            <a:ext cx="533400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4" y="2087931"/>
            <a:ext cx="711374" cy="39836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7947904" y="1819578"/>
            <a:ext cx="421710" cy="898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8" idx="1"/>
          </p:cNvCxnSpPr>
          <p:nvPr/>
        </p:nvCxnSpPr>
        <p:spPr>
          <a:xfrm flipV="1">
            <a:off x="8214604" y="2287116"/>
            <a:ext cx="533400" cy="51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37" y="1863681"/>
            <a:ext cx="643537" cy="42343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372" y="1863681"/>
            <a:ext cx="390476" cy="3238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586485" y="2323458"/>
            <a:ext cx="169950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/>
              <a:t>https://github.com/features/copilot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11537" y="14366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86485" y="1805944"/>
            <a:ext cx="148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92387" y="1436612"/>
            <a:ext cx="103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6029055" y="1776531"/>
            <a:ext cx="148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092387" y="1863681"/>
            <a:ext cx="821980" cy="423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89182" y="1852579"/>
            <a:ext cx="450855" cy="3501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970729" y="1776531"/>
            <a:ext cx="148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970729" y="14366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9989507" y="1751627"/>
            <a:ext cx="1271392" cy="24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081088" y="13442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085403" y="1910170"/>
            <a:ext cx="5950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Radion</a:t>
            </a:r>
            <a:r>
              <a:rPr lang="en-US" sz="900" strike="sngStrike" dirty="0" smtClean="0"/>
              <a:t> 5</a:t>
            </a:r>
            <a:endParaRPr lang="en-US" sz="9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568305" y="2486300"/>
            <a:ext cx="21467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Gary,Zimmerman</a:t>
            </a:r>
            <a:r>
              <a:rPr lang="en-US" sz="800" strike="sngStrike" dirty="0" smtClean="0"/>
              <a:t>(j2ee </a:t>
            </a:r>
            <a:r>
              <a:rPr lang="en-US" sz="800" strike="sngStrike" dirty="0" err="1" smtClean="0"/>
              <a:t>paterns</a:t>
            </a:r>
            <a:r>
              <a:rPr lang="en-US" sz="800" strike="sngStrike" dirty="0" smtClean="0"/>
              <a:t>,,</a:t>
            </a:r>
            <a:r>
              <a:rPr lang="en-US" sz="800" strike="sngStrike" dirty="0" err="1" smtClean="0"/>
              <a:t>pairprogramin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682593" y="1959833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India,dr</a:t>
            </a:r>
            <a:r>
              <a:rPr lang="en-US" sz="800" strike="sngStrike" dirty="0" smtClean="0"/>
              <a:t> joe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226" y="2804629"/>
            <a:ext cx="1096108" cy="62050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823980" y="3774618"/>
            <a:ext cx="148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43464" y="1852579"/>
            <a:ext cx="1742525" cy="18136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94524" y="1776531"/>
            <a:ext cx="1742525" cy="18136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42" y="2103526"/>
            <a:ext cx="609890" cy="31645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42" y="2507048"/>
            <a:ext cx="609890" cy="3164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032" y="2411326"/>
            <a:ext cx="390476" cy="32381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975932" y="1838413"/>
            <a:ext cx="1351007" cy="9850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0218" y="2056858"/>
            <a:ext cx="609890" cy="31645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88" y="1223459"/>
            <a:ext cx="1188807" cy="67086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2942" y="1906496"/>
            <a:ext cx="1002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V2.FBI:KIDNAPPING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144579" y="2146291"/>
            <a:ext cx="1036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ATOMLCLOCK</a:t>
            </a:r>
            <a:endParaRPr lang="en-US" sz="1200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1390389" y="1235634"/>
            <a:ext cx="25052" cy="5622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866378" y="3774618"/>
            <a:ext cx="10045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66378" y="5192146"/>
            <a:ext cx="100458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0" y="2981195"/>
            <a:ext cx="1551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WIRTSCHAFTS</a:t>
            </a:r>
          </a:p>
          <a:p>
            <a:r>
              <a:rPr lang="en-US" dirty="0"/>
              <a:t>POLIZEI §Theft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98" y="3752541"/>
            <a:ext cx="1260066" cy="73424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497608" y="522356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497608" y="377176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734170" y="4061947"/>
            <a:ext cx="286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SQ.Montoring</a:t>
            </a:r>
            <a:r>
              <a:rPr lang="en-US" dirty="0" smtClean="0"/>
              <a:t>-as-a-Service™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294" y="4425914"/>
            <a:ext cx="307515" cy="191228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933305" y="4425914"/>
            <a:ext cx="330975" cy="29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415" y="4430711"/>
            <a:ext cx="1133475" cy="20955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2823979" y="4486781"/>
            <a:ext cx="1306246" cy="48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4596890" y="1148673"/>
            <a:ext cx="383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CPVA.INTERNET PAYMENT:HOMCE:BILL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019360" y="1322511"/>
            <a:ext cx="13580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Mark </a:t>
            </a:r>
            <a:r>
              <a:rPr lang="en-US" sz="800" strike="sngStrike" dirty="0" err="1" smtClean="0"/>
              <a:t>travis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telsa</a:t>
            </a:r>
            <a:r>
              <a:rPr lang="en-US" sz="800" strike="sngStrike" dirty="0" smtClean="0"/>
              <a:t>, (</a:t>
            </a:r>
            <a:r>
              <a:rPr lang="en-US" sz="800" strike="sngStrike" dirty="0" err="1" smtClean="0"/>
              <a:t>radion</a:t>
            </a:r>
            <a:r>
              <a:rPr lang="en-US" sz="800" strike="sngStrike" dirty="0" smtClean="0"/>
              <a:t> 5)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414777" y="1364343"/>
            <a:ext cx="587020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MATHEW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551579" y="1322511"/>
            <a:ext cx="450218" cy="39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39" y="1214712"/>
            <a:ext cx="842146" cy="842146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05155" y="4370108"/>
            <a:ext cx="1742525" cy="3636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776032" y="2056858"/>
            <a:ext cx="390476" cy="766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720895" y="4543729"/>
            <a:ext cx="184031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V2:HOMCE:2Y.IPX</a:t>
            </a:r>
          </a:p>
          <a:p>
            <a:r>
              <a:rPr lang="en-US" sz="800" strike="sngStrike" dirty="0" err="1" smtClean="0"/>
              <a:t>Goheho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418" y="4908961"/>
            <a:ext cx="632099" cy="215571"/>
          </a:xfrm>
          <a:prstGeom prst="rect">
            <a:avLst/>
          </a:prstGeom>
        </p:spPr>
      </p:pic>
      <p:cxnSp>
        <p:nvCxnSpPr>
          <p:cNvPr id="82" name="Straight Connector 81"/>
          <p:cNvCxnSpPr>
            <a:endCxn id="79" idx="3"/>
          </p:cNvCxnSpPr>
          <p:nvPr/>
        </p:nvCxnSpPr>
        <p:spPr>
          <a:xfrm flipV="1">
            <a:off x="6414609" y="4789951"/>
            <a:ext cx="1146598" cy="4336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617545" y="4424154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cashregister</a:t>
            </a:r>
            <a:endParaRPr lang="en-US" sz="800" strike="sngStrike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09" y="4303325"/>
            <a:ext cx="749355" cy="174044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6219372" y="4246613"/>
            <a:ext cx="1341835" cy="240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994524" y="377176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1986-2016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39105" y="4139444"/>
            <a:ext cx="1830629" cy="9850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6350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3" y="1570776"/>
            <a:ext cx="2047875" cy="22383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47364" y="1886698"/>
            <a:ext cx="36126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PRICES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1085422" y="3809151"/>
            <a:ext cx="1628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LARRY</a:t>
            </a:r>
            <a:endParaRPr lang="en-US" sz="4400" dirty="0"/>
          </a:p>
        </p:txBody>
      </p:sp>
      <p:sp>
        <p:nvSpPr>
          <p:cNvPr id="10" name="Rectangle 9"/>
          <p:cNvSpPr/>
          <p:nvPr/>
        </p:nvSpPr>
        <p:spPr>
          <a:xfrm>
            <a:off x="4870409" y="4772509"/>
            <a:ext cx="6479210" cy="1323439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VIRGINA MARY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110014" y="3120707"/>
            <a:ext cx="40604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♥LACES</a:t>
            </a:r>
            <a:endParaRPr lang="en-US" sz="9600" dirty="0"/>
          </a:p>
        </p:txBody>
      </p:sp>
      <p:sp>
        <p:nvSpPr>
          <p:cNvPr id="12" name="TextBox 11"/>
          <p:cNvSpPr txBox="1"/>
          <p:nvPr/>
        </p:nvSpPr>
        <p:spPr>
          <a:xfrm>
            <a:off x="9405753" y="1659331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Calc.?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10739989" y="2807094"/>
            <a:ext cx="1423153" cy="688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747331" y="2080741"/>
            <a:ext cx="1423153" cy="6889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74" y="4690367"/>
            <a:ext cx="2619375" cy="1743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15" y="2003077"/>
            <a:ext cx="253586" cy="38107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9306838" y="2003077"/>
            <a:ext cx="576198" cy="381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19414" y="1984602"/>
            <a:ext cx="323541" cy="3995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580" y="2036208"/>
            <a:ext cx="266765" cy="26676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71728" y="1935886"/>
            <a:ext cx="323541" cy="3995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9681184" y="1843997"/>
            <a:ext cx="614085" cy="71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339612" y="2372854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VIRIGN. §HUMAN TRAFFICING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39" y="1214712"/>
            <a:ext cx="842146" cy="84214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444658" y="1635785"/>
            <a:ext cx="99418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!G</a:t>
            </a:r>
            <a:endParaRPr lang="en-US" sz="6600" dirty="0"/>
          </a:p>
        </p:txBody>
      </p:sp>
      <p:sp>
        <p:nvSpPr>
          <p:cNvPr id="28" name="TextBox 27"/>
          <p:cNvSpPr txBox="1"/>
          <p:nvPr/>
        </p:nvSpPr>
        <p:spPr>
          <a:xfrm>
            <a:off x="3875457" y="1365272"/>
            <a:ext cx="423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United States Dollar Prices for VIRGINA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973904" y="1635785"/>
            <a:ext cx="1048270" cy="311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064086" y="1971040"/>
            <a:ext cx="941531" cy="331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011457" y="1936670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586608" y="1659331"/>
            <a:ext cx="1407524" cy="2408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659120" y="1886698"/>
            <a:ext cx="147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ATTACHMENT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33" idx="0"/>
            <a:endCxn id="25" idx="2"/>
          </p:cNvCxnSpPr>
          <p:nvPr/>
        </p:nvCxnSpPr>
        <p:spPr>
          <a:xfrm>
            <a:off x="6398618" y="1886698"/>
            <a:ext cx="3660101" cy="7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209" y="1404927"/>
            <a:ext cx="826661" cy="115732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7854" y="2553835"/>
            <a:ext cx="466667" cy="26081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634630" y="3294345"/>
            <a:ext cx="177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BILL.&amp;NANA,BILL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34630" y="366367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William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3059" y="3904552"/>
            <a:ext cx="967574" cy="57863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631972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441" y="2234582"/>
            <a:ext cx="895238" cy="8857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655518" y="2234582"/>
            <a:ext cx="1954060" cy="88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10" y="1786374"/>
            <a:ext cx="15994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874" y="2183700"/>
            <a:ext cx="5124450" cy="1038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0515" y="4348706"/>
            <a:ext cx="913533" cy="31922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034027" y="4210845"/>
            <a:ext cx="820021" cy="564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67980" y="2243686"/>
            <a:ext cx="895238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00600" y="2207456"/>
            <a:ext cx="5124451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381" y="2155707"/>
            <a:ext cx="766961" cy="10337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8" y="2466974"/>
            <a:ext cx="654158" cy="4353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44644" y="2466975"/>
            <a:ext cx="623412" cy="435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813898" y="2207456"/>
            <a:ext cx="654158" cy="91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148406" y="2469186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!G.FBI:WMD</a:t>
            </a:r>
            <a:endParaRPr lang="en-US" sz="8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703540" y="2466974"/>
            <a:ext cx="1164920" cy="435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0" y="2466974"/>
            <a:ext cx="1095268" cy="435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2902286"/>
            <a:ext cx="1657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HOMCEI:GRANDFATHER:KING</a:t>
            </a:r>
            <a:endParaRPr lang="en-US" sz="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39" y="1214712"/>
            <a:ext cx="842146" cy="84214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1227" y="3279860"/>
            <a:ext cx="600000" cy="6190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93805" y="3244108"/>
            <a:ext cx="480184" cy="4685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381" y="3279860"/>
            <a:ext cx="766961" cy="10337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854" y="3174546"/>
            <a:ext cx="5124450" cy="1038225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04852" y="3223676"/>
            <a:ext cx="5124451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25350" y="4267697"/>
            <a:ext cx="966820" cy="5326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582" y="2350990"/>
            <a:ext cx="440200" cy="440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19" y="3507126"/>
            <a:ext cx="654158" cy="43531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58876" y="3523285"/>
            <a:ext cx="623412" cy="435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44644" y="4313590"/>
            <a:ext cx="623412" cy="435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976" y="1614036"/>
            <a:ext cx="453611" cy="45361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29679" y="1560103"/>
            <a:ext cx="513292" cy="4829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56" y="3379813"/>
            <a:ext cx="440200" cy="4402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318" y="4182165"/>
            <a:ext cx="440200" cy="4402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88" y="5135733"/>
            <a:ext cx="440200" cy="4402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52" y="5032103"/>
            <a:ext cx="454475" cy="45447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94650" y="5022176"/>
            <a:ext cx="966820" cy="5326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148406" y="4832598"/>
            <a:ext cx="1022761" cy="1063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218773" y="3306553"/>
            <a:ext cx="806577" cy="72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086393" y="4210845"/>
            <a:ext cx="623459" cy="75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017" y="4137200"/>
            <a:ext cx="766961" cy="103373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7490" y="4031886"/>
            <a:ext cx="5124450" cy="103822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07488" y="4081016"/>
            <a:ext cx="5124451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416" y="4932837"/>
            <a:ext cx="766961" cy="103373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889" y="4827523"/>
            <a:ext cx="5124450" cy="103822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52887" y="4876653"/>
            <a:ext cx="5124451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96670" y="2381066"/>
            <a:ext cx="316122" cy="3035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75080" y="3410821"/>
            <a:ext cx="316122" cy="3035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15189" y="4203235"/>
            <a:ext cx="316122" cy="3035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55505" y="5132272"/>
            <a:ext cx="375806" cy="3543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434069" y="5754216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487" y="5754216"/>
            <a:ext cx="640129" cy="64012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745396" y="6522236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fee pizza)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1136" y="5865748"/>
            <a:ext cx="682836" cy="343541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93805" y="5676613"/>
            <a:ext cx="966820" cy="5326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52887" y="5851195"/>
            <a:ext cx="5081415" cy="5326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1939" y="5704207"/>
            <a:ext cx="766961" cy="103373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143972" y="1390389"/>
            <a:ext cx="2153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G.CPVA.SQ.PREA.187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604269" y="5642954"/>
            <a:ext cx="710920" cy="755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36348" y="5711228"/>
            <a:ext cx="451680" cy="7115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3086393" y="6177093"/>
            <a:ext cx="592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CHECKPINT CHALIRE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Raik</a:t>
            </a:r>
            <a:r>
              <a:rPr lang="en-US" dirty="0" err="1" smtClean="0"/>
              <a:t>.Walnut</a:t>
            </a:r>
            <a:r>
              <a:rPr lang="en-US" dirty="0" smtClean="0"/>
              <a:t> </a:t>
            </a:r>
            <a:r>
              <a:rPr lang="en-US" dirty="0" err="1" smtClean="0"/>
              <a:t>Creek.roth.ibm.apple,store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7486" y="6560351"/>
            <a:ext cx="283681" cy="244997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H="1" flipV="1">
            <a:off x="3709852" y="6596498"/>
            <a:ext cx="461315" cy="2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46752" y="6535186"/>
            <a:ext cx="879015" cy="315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>
            <a:stCxn id="76" idx="2"/>
            <a:endCxn id="76" idx="3"/>
          </p:cNvCxnSpPr>
          <p:nvPr/>
        </p:nvCxnSpPr>
        <p:spPr>
          <a:xfrm flipV="1">
            <a:off x="3786260" y="6692780"/>
            <a:ext cx="439507" cy="157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734805" y="2155706"/>
            <a:ext cx="1457195" cy="5289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432650" y="5942215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3521611" y="6469950"/>
            <a:ext cx="1428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Walnut creek</a:t>
            </a:r>
            <a:endParaRPr lang="en-US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3709852" y="1663665"/>
            <a:ext cx="600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</a:t>
            </a:r>
            <a:r>
              <a:rPr lang="en-US" dirty="0" err="1" smtClean="0"/>
              <a:t>Hawk.KOCHEMAN.Walnut</a:t>
            </a:r>
            <a:r>
              <a:rPr lang="en-US" dirty="0" smtClean="0"/>
              <a:t> </a:t>
            </a:r>
            <a:r>
              <a:rPr lang="en-US" dirty="0" err="1" smtClean="0"/>
              <a:t>Creek:Shoping:LIFE</a:t>
            </a:r>
            <a:r>
              <a:rPr lang="en-US" dirty="0" smtClean="0"/>
              <a:t> EXTRACTR</a:t>
            </a:r>
            <a:endParaRPr lang="en-US" dirty="0"/>
          </a:p>
        </p:txBody>
      </p:sp>
      <p:cxnSp>
        <p:nvCxnSpPr>
          <p:cNvPr id="84" name="Straight Connector 83"/>
          <p:cNvCxnSpPr>
            <a:stCxn id="82" idx="1"/>
            <a:endCxn id="82" idx="3"/>
          </p:cNvCxnSpPr>
          <p:nvPr/>
        </p:nvCxnSpPr>
        <p:spPr>
          <a:xfrm>
            <a:off x="3709852" y="1848331"/>
            <a:ext cx="6009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9006391" y="1127720"/>
            <a:ext cx="600626" cy="642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8958438" y="1584748"/>
            <a:ext cx="2387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KOCEMAN.BLCKAHAWL</a:t>
            </a:r>
          </a:p>
          <a:p>
            <a:r>
              <a:rPr lang="en-US" b="1" dirty="0" smtClean="0"/>
              <a:t>MUSUME.DIRECOT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648271" y="1391367"/>
            <a:ext cx="1140056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Auschwitz:MATHEWSR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8731182" y="1090459"/>
            <a:ext cx="224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CHECKPIONT CHARILE</a:t>
            </a:r>
            <a:endParaRPr lang="en-US" dirty="0"/>
          </a:p>
        </p:txBody>
      </p:sp>
      <p:cxnSp>
        <p:nvCxnSpPr>
          <p:cNvPr id="90" name="Straight Connector 89"/>
          <p:cNvCxnSpPr>
            <a:stCxn id="28" idx="2"/>
            <a:endCxn id="28" idx="3"/>
          </p:cNvCxnSpPr>
          <p:nvPr/>
        </p:nvCxnSpPr>
        <p:spPr>
          <a:xfrm flipV="1">
            <a:off x="3501227" y="3589384"/>
            <a:ext cx="300000" cy="30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791652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308" y="3725209"/>
            <a:ext cx="819956" cy="7028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181" y="1986523"/>
            <a:ext cx="3096896" cy="17097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4" y="1706880"/>
            <a:ext cx="1615920" cy="1615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24" y="3688755"/>
            <a:ext cx="1401415" cy="140141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09" y="5211821"/>
            <a:ext cx="1296444" cy="129644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820" y="4048875"/>
            <a:ext cx="536778" cy="7583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91172" y="4048875"/>
            <a:ext cx="1176939" cy="7583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797468" y="3479668"/>
            <a:ext cx="864296" cy="804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66159" y="3786035"/>
            <a:ext cx="1202499" cy="1328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847807" y="3725209"/>
            <a:ext cx="1393274" cy="136496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accent1"/>
                </a:solidFill>
              </a:rPr>
              <a:t>=</a:t>
            </a:r>
            <a:endParaRPr lang="en-US" sz="8000" dirty="0">
              <a:solidFill>
                <a:schemeClr val="accent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185" y="1693053"/>
            <a:ext cx="1865183" cy="1338107"/>
          </a:xfrm>
          <a:prstGeom prst="rect">
            <a:avLst/>
          </a:prstGeom>
        </p:spPr>
      </p:pic>
      <p:sp>
        <p:nvSpPr>
          <p:cNvPr id="22" name="Oval 21"/>
          <p:cNvSpPr/>
          <p:nvPr/>
        </p:nvSpPr>
        <p:spPr>
          <a:xfrm>
            <a:off x="1790549" y="1685879"/>
            <a:ext cx="1450531" cy="136496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accent1"/>
                </a:solidFill>
              </a:rPr>
              <a:t>!=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807900" y="3786035"/>
            <a:ext cx="2542784" cy="28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807900" y="4074134"/>
            <a:ext cx="2542784" cy="8141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797753" y="5211821"/>
            <a:ext cx="2542784" cy="288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797753" y="5499920"/>
            <a:ext cx="2542784" cy="8141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266041" y="1103263"/>
            <a:ext cx="233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41.WW2.BENCHMARK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564694" y="3154672"/>
            <a:ext cx="88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cosmos</a:t>
            </a:r>
            <a:endParaRPr lang="en-US" strike="sngStrike" dirty="0"/>
          </a:p>
        </p:txBody>
      </p:sp>
      <p:pic>
        <p:nvPicPr>
          <p:cNvPr id="4098" name="Picture 2" descr="OMAR ALEXANDER CARDENAS"/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315" y="3153424"/>
            <a:ext cx="361110" cy="50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2432974"/>
            <a:ext cx="1126138" cy="1151501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29" idx="0"/>
          </p:cNvCxnSpPr>
          <p:nvPr/>
        </p:nvCxnSpPr>
        <p:spPr>
          <a:xfrm flipV="1">
            <a:off x="1528315" y="3154672"/>
            <a:ext cx="480411" cy="534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52011" y="3110684"/>
            <a:ext cx="499620" cy="5855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7565" y="1658667"/>
            <a:ext cx="1671661" cy="1640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085030" y="1505052"/>
            <a:ext cx="973351" cy="16489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175267" y="3459403"/>
            <a:ext cx="973351" cy="16489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66041" y="3153424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2.HOMIE:LUX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65879" y="3611201"/>
            <a:ext cx="548373" cy="5855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28254" y="3593506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59425" y="3632015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4705" y="5135125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71455" y="3725209"/>
            <a:ext cx="630366" cy="1081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94183" y="5355870"/>
            <a:ext cx="518547" cy="551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14252" y="1667053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8023" y="2271142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24608" y="3947651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694181" y="1518428"/>
            <a:ext cx="255326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Auschwitz:MATHEWSR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809978" y="1249130"/>
            <a:ext cx="4177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CHECKPONT CHALRIE(MUSUME.DIRECOT)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041680" y="1582783"/>
            <a:ext cx="1582126" cy="48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791077" y="1433796"/>
            <a:ext cx="1400923" cy="6290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cxnSp>
        <p:nvCxnSpPr>
          <p:cNvPr id="56" name="Straight Connector 55"/>
          <p:cNvCxnSpPr>
            <a:endCxn id="4" idx="0"/>
          </p:cNvCxnSpPr>
          <p:nvPr/>
        </p:nvCxnSpPr>
        <p:spPr>
          <a:xfrm flipH="1" flipV="1">
            <a:off x="5865286" y="3725209"/>
            <a:ext cx="567004" cy="47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82" y="5609151"/>
            <a:ext cx="819956" cy="702819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1842716" y="5229986"/>
            <a:ext cx="1450531" cy="1364961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accent1"/>
                </a:solidFill>
              </a:rPr>
              <a:t>!=</a:t>
            </a:r>
            <a:endParaRPr lang="en-US" sz="8000" dirty="0">
              <a:solidFill>
                <a:schemeClr val="accent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137197" y="5049159"/>
            <a:ext cx="973351" cy="16489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01201" y="5155237"/>
            <a:ext cx="1533500" cy="15148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956" y="5269000"/>
            <a:ext cx="485791" cy="648556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4245599" y="5374525"/>
            <a:ext cx="4652899" cy="640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/>
          <p:cNvCxnSpPr/>
          <p:nvPr/>
        </p:nvCxnSpPr>
        <p:spPr>
          <a:xfrm flipV="1">
            <a:off x="4797468" y="4332138"/>
            <a:ext cx="4101030" cy="511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Straight Connector 4099"/>
          <p:cNvCxnSpPr/>
          <p:nvPr/>
        </p:nvCxnSpPr>
        <p:spPr>
          <a:xfrm flipV="1">
            <a:off x="8898498" y="4336974"/>
            <a:ext cx="2452186" cy="50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1" name="TextBox 4100"/>
          <p:cNvSpPr txBox="1"/>
          <p:nvPr/>
        </p:nvSpPr>
        <p:spPr>
          <a:xfrm>
            <a:off x="8834350" y="407356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$130,000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750161" y="545312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$130,000</a:t>
            </a:r>
            <a:endParaRPr lang="en-US" dirty="0"/>
          </a:p>
        </p:txBody>
      </p:sp>
      <p:cxnSp>
        <p:nvCxnSpPr>
          <p:cNvPr id="4104" name="Straight Arrow Connector 4103"/>
          <p:cNvCxnSpPr/>
          <p:nvPr/>
        </p:nvCxnSpPr>
        <p:spPr>
          <a:xfrm>
            <a:off x="8041680" y="4796214"/>
            <a:ext cx="1027164" cy="1169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/>
          <p:cNvCxnSpPr/>
          <p:nvPr/>
        </p:nvCxnSpPr>
        <p:spPr>
          <a:xfrm>
            <a:off x="6551950" y="1374929"/>
            <a:ext cx="1429938" cy="3234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7" name="Oval 4106"/>
          <p:cNvSpPr/>
          <p:nvPr/>
        </p:nvSpPr>
        <p:spPr>
          <a:xfrm>
            <a:off x="6539608" y="1876466"/>
            <a:ext cx="659741" cy="7051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8843052" y="6042347"/>
            <a:ext cx="2452186" cy="50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" name="TextBox 4107"/>
          <p:cNvSpPr txBox="1"/>
          <p:nvPr/>
        </p:nvSpPr>
        <p:spPr>
          <a:xfrm>
            <a:off x="9008037" y="5741228"/>
            <a:ext cx="2226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30,000EUR.WW1,2.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4110" name="Straight Connector 4109"/>
          <p:cNvCxnSpPr/>
          <p:nvPr/>
        </p:nvCxnSpPr>
        <p:spPr>
          <a:xfrm flipV="1">
            <a:off x="5266041" y="3459403"/>
            <a:ext cx="599245" cy="8727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3671" y="4388145"/>
            <a:ext cx="895238" cy="885714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40631" y="4359431"/>
            <a:ext cx="895238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871636" y="4622749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!G.FBI:WMD</a:t>
            </a:r>
            <a:endParaRPr lang="en-US" sz="800" dirty="0"/>
          </a:p>
        </p:txBody>
      </p:sp>
      <p:sp>
        <p:nvSpPr>
          <p:cNvPr id="4112" name="TextBox 4111"/>
          <p:cNvSpPr txBox="1"/>
          <p:nvPr/>
        </p:nvSpPr>
        <p:spPr>
          <a:xfrm>
            <a:off x="7291509" y="5450564"/>
            <a:ext cx="2749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FBI:WMD.nonPolcie.lainga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netoew</a:t>
            </a:r>
            <a:r>
              <a:rPr lang="en-US" sz="800" strike="sngStrike" dirty="0" smtClean="0"/>
              <a:t>: I wan the earnin</a:t>
            </a:r>
            <a:r>
              <a:rPr lang="en-US" sz="800" dirty="0" smtClean="0"/>
              <a:t>g)</a:t>
            </a:r>
            <a:endParaRPr lang="en-US" sz="800" dirty="0"/>
          </a:p>
        </p:txBody>
      </p:sp>
      <p:sp>
        <p:nvSpPr>
          <p:cNvPr id="4113" name="TextBox 4112"/>
          <p:cNvSpPr txBox="1"/>
          <p:nvPr/>
        </p:nvSpPr>
        <p:spPr>
          <a:xfrm>
            <a:off x="7301034" y="5274646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V2.FBI:KIDNPPING</a:t>
            </a:r>
            <a:endParaRPr lang="en-US" sz="800" dirty="0"/>
          </a:p>
        </p:txBody>
      </p:sp>
      <p:sp>
        <p:nvSpPr>
          <p:cNvPr id="4114" name="TextBox 4113"/>
          <p:cNvSpPr txBox="1"/>
          <p:nvPr/>
        </p:nvSpPr>
        <p:spPr>
          <a:xfrm>
            <a:off x="7304480" y="5576702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?HOMCE:MATHERW</a:t>
            </a:r>
            <a:endParaRPr lang="en-US" sz="800" dirty="0"/>
          </a:p>
        </p:txBody>
      </p:sp>
      <p:cxnSp>
        <p:nvCxnSpPr>
          <p:cNvPr id="4116" name="Straight Connector 4115"/>
          <p:cNvCxnSpPr>
            <a:endCxn id="58" idx="0"/>
          </p:cNvCxnSpPr>
          <p:nvPr/>
        </p:nvCxnSpPr>
        <p:spPr>
          <a:xfrm flipV="1">
            <a:off x="4000582" y="5609151"/>
            <a:ext cx="409978" cy="59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18" name="Right Arrow 4117"/>
          <p:cNvSpPr/>
          <p:nvPr/>
        </p:nvSpPr>
        <p:spPr>
          <a:xfrm rot="16577889">
            <a:off x="9850850" y="4505649"/>
            <a:ext cx="823483" cy="691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639" y="4546834"/>
            <a:ext cx="842146" cy="84214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537" y="3839114"/>
            <a:ext cx="720350" cy="838225"/>
          </a:xfrm>
          <a:prstGeom prst="rect">
            <a:avLst/>
          </a:prstGeom>
        </p:spPr>
      </p:pic>
      <p:pic>
        <p:nvPicPr>
          <p:cNvPr id="4119" name="Picture 41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720" y="2823970"/>
            <a:ext cx="914402" cy="929642"/>
          </a:xfrm>
          <a:prstGeom prst="rect">
            <a:avLst/>
          </a:prstGeom>
        </p:spPr>
      </p:pic>
      <p:sp>
        <p:nvSpPr>
          <p:cNvPr id="4120" name="TextBox 4119"/>
          <p:cNvSpPr txBox="1"/>
          <p:nvPr/>
        </p:nvSpPr>
        <p:spPr>
          <a:xfrm>
            <a:off x="5420518" y="1309228"/>
            <a:ext cx="1551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FBI:WMD:JESUS</a:t>
            </a:r>
            <a:endParaRPr lang="en-US" sz="1600" b="1" dirty="0"/>
          </a:p>
        </p:txBody>
      </p:sp>
      <p:sp>
        <p:nvSpPr>
          <p:cNvPr id="4121" name="Rectangle 4120"/>
          <p:cNvSpPr/>
          <p:nvPr/>
        </p:nvSpPr>
        <p:spPr>
          <a:xfrm>
            <a:off x="4746334" y="1389257"/>
            <a:ext cx="706217" cy="2864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</a:t>
            </a:r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37870" y="3647945"/>
            <a:ext cx="895238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972492" y="5490090"/>
            <a:ext cx="895238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459630" y="5092275"/>
            <a:ext cx="895238" cy="912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2" name="TextBox 4121"/>
          <p:cNvSpPr txBox="1"/>
          <p:nvPr/>
        </p:nvSpPr>
        <p:spPr>
          <a:xfrm>
            <a:off x="717864" y="4923139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Kim/</a:t>
            </a:r>
            <a:r>
              <a:rPr lang="en-US" strike="sngStrike" dirty="0" err="1" smtClean="0"/>
              <a:t>phil</a:t>
            </a:r>
            <a:endParaRPr lang="en-US" strike="sngStrike" dirty="0"/>
          </a:p>
        </p:txBody>
      </p:sp>
      <p:pic>
        <p:nvPicPr>
          <p:cNvPr id="4123" name="Picture 41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8" y="1247729"/>
            <a:ext cx="876300" cy="8763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12" y="4669298"/>
            <a:ext cx="876300" cy="876300"/>
          </a:xfrm>
          <a:prstGeom prst="rect">
            <a:avLst/>
          </a:prstGeom>
        </p:spPr>
      </p:pic>
      <p:sp>
        <p:nvSpPr>
          <p:cNvPr id="4125" name="Cube 4124"/>
          <p:cNvSpPr/>
          <p:nvPr/>
        </p:nvSpPr>
        <p:spPr>
          <a:xfrm>
            <a:off x="7981516" y="4896194"/>
            <a:ext cx="593399" cy="4480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4126" name="Rectangle 4125"/>
          <p:cNvSpPr/>
          <p:nvPr/>
        </p:nvSpPr>
        <p:spPr>
          <a:xfrm>
            <a:off x="7900897" y="4377706"/>
            <a:ext cx="782829" cy="221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evidence</a:t>
            </a:r>
            <a:endParaRPr lang="en-US" sz="800" dirty="0"/>
          </a:p>
        </p:txBody>
      </p:sp>
      <p:cxnSp>
        <p:nvCxnSpPr>
          <p:cNvPr id="4128" name="Straight Connector 4127"/>
          <p:cNvCxnSpPr/>
          <p:nvPr/>
        </p:nvCxnSpPr>
        <p:spPr>
          <a:xfrm flipV="1">
            <a:off x="7427934" y="1667053"/>
            <a:ext cx="1127328" cy="209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0" name="Straight Connector 4129"/>
          <p:cNvCxnSpPr/>
          <p:nvPr/>
        </p:nvCxnSpPr>
        <p:spPr>
          <a:xfrm flipV="1">
            <a:off x="5556789" y="3735436"/>
            <a:ext cx="563889" cy="36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4393309" y="5543318"/>
            <a:ext cx="563889" cy="36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3731563" y="5245560"/>
            <a:ext cx="563889" cy="36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1" name="TextBox 4130"/>
          <p:cNvSpPr txBox="1"/>
          <p:nvPr/>
        </p:nvSpPr>
        <p:spPr>
          <a:xfrm>
            <a:off x="2192668" y="2229046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956425" y="4248104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2007800" y="5707905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</a:t>
            </a:r>
            <a:endParaRPr lang="en-US" dirty="0"/>
          </a:p>
        </p:txBody>
      </p:sp>
      <p:sp>
        <p:nvSpPr>
          <p:cNvPr id="4132" name="Rectangle 4131"/>
          <p:cNvSpPr/>
          <p:nvPr/>
        </p:nvSpPr>
        <p:spPr>
          <a:xfrm>
            <a:off x="5053424" y="1565469"/>
            <a:ext cx="27603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FBI:WMD:CPVA. §187.PREA</a:t>
            </a:r>
            <a:endParaRPr lang="en-US" dirty="0" smtClean="0"/>
          </a:p>
          <a:p>
            <a:r>
              <a:rPr lang="en-US" dirty="0" smtClean="0"/>
              <a:t>	Days</a:t>
            </a:r>
            <a:endParaRPr lang="en-US" dirty="0"/>
          </a:p>
        </p:txBody>
      </p:sp>
      <p:sp>
        <p:nvSpPr>
          <p:cNvPr id="4133" name="Rectangle 4132"/>
          <p:cNvSpPr/>
          <p:nvPr/>
        </p:nvSpPr>
        <p:spPr>
          <a:xfrm>
            <a:off x="5319887" y="1903037"/>
            <a:ext cx="757044" cy="2348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6"/>
                </a:solidFill>
              </a:rPr>
              <a:t>3,652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4134" name="TextBox 4133"/>
          <p:cNvSpPr txBox="1"/>
          <p:nvPr/>
        </p:nvSpPr>
        <p:spPr>
          <a:xfrm>
            <a:off x="-150123" y="4414132"/>
            <a:ext cx="3163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1.HOMCIDE:LUX.G.MAINSTEET</a:t>
            </a:r>
            <a:endParaRPr lang="en-US" dirty="0"/>
          </a:p>
        </p:txBody>
      </p:sp>
      <p:cxnSp>
        <p:nvCxnSpPr>
          <p:cNvPr id="4136" name="Straight Arrow Connector 4135"/>
          <p:cNvCxnSpPr>
            <a:stCxn id="4134" idx="3"/>
            <a:endCxn id="37" idx="1"/>
          </p:cNvCxnSpPr>
          <p:nvPr/>
        </p:nvCxnSpPr>
        <p:spPr>
          <a:xfrm flipV="1">
            <a:off x="3013307" y="3338090"/>
            <a:ext cx="2252734" cy="1260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4186" y="3696267"/>
            <a:ext cx="1865183" cy="1338107"/>
          </a:xfrm>
          <a:prstGeom prst="rect">
            <a:avLst/>
          </a:prstGeom>
        </p:spPr>
      </p:pic>
      <p:cxnSp>
        <p:nvCxnSpPr>
          <p:cNvPr id="4138" name="Straight Arrow Connector 4137"/>
          <p:cNvCxnSpPr/>
          <p:nvPr/>
        </p:nvCxnSpPr>
        <p:spPr>
          <a:xfrm flipV="1">
            <a:off x="1386638" y="3593506"/>
            <a:ext cx="4033880" cy="214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39" name="Rectangle 4138"/>
          <p:cNvSpPr/>
          <p:nvPr/>
        </p:nvSpPr>
        <p:spPr>
          <a:xfrm>
            <a:off x="255729" y="5899973"/>
            <a:ext cx="3018903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V2.MAINSTREET.FORT WORTH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140" name="Rounded Rectangle 4139"/>
          <p:cNvSpPr/>
          <p:nvPr/>
        </p:nvSpPr>
        <p:spPr>
          <a:xfrm>
            <a:off x="-28245" y="5533493"/>
            <a:ext cx="1794800" cy="38109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GREAT JOB</a:t>
            </a:r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1730" y="5924673"/>
            <a:ext cx="307410" cy="38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2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80067"/>
            <a:ext cx="12192000" cy="11967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370649" y="2029758"/>
            <a:ext cx="2553263" cy="4001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Auschwitz:MATHEWSR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4120" y="1688478"/>
            <a:ext cx="895238" cy="885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770" y="1706880"/>
            <a:ext cx="913644" cy="9426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118" y="1377047"/>
            <a:ext cx="1306882" cy="13068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40" y="1658505"/>
            <a:ext cx="1571625" cy="18288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260932" y="1377047"/>
            <a:ext cx="1415441" cy="1528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579358" y="1344227"/>
            <a:ext cx="1445160" cy="1339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98317" y="1683456"/>
            <a:ext cx="2001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MUSUME.DIRECOT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158879" y="1544956"/>
            <a:ext cx="13529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KOCEMAN</a:t>
            </a:r>
            <a:r>
              <a:rPr lang="en-US" dirty="0" smtClean="0"/>
              <a:t>.</a:t>
            </a:r>
          </a:p>
          <a:p>
            <a:r>
              <a:rPr lang="en-US" dirty="0" smtClean="0"/>
              <a:t>BLCKAHAWL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904" y="2094113"/>
            <a:ext cx="848267" cy="56448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84120" y="1683456"/>
            <a:ext cx="1029599" cy="9660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57732" y="3535214"/>
            <a:ext cx="25572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 dirty="0" smtClean="0"/>
              <a:t>Anglae.elkematthias.sr</a:t>
            </a:r>
            <a:endParaRPr lang="en-US" sz="20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10275" y="2784389"/>
            <a:ext cx="2861830" cy="37439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189" y="3935324"/>
            <a:ext cx="3159075" cy="210222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504453" y="5209044"/>
            <a:ext cx="3594970" cy="941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65200" y="1694027"/>
            <a:ext cx="1029599" cy="9660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04904" y="1658505"/>
            <a:ext cx="1029599" cy="9660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84439" y="3544819"/>
            <a:ext cx="3514984" cy="23799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718148" y="2094113"/>
            <a:ext cx="1582126" cy="48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117081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961</Words>
  <Application>Microsoft Office PowerPoint</Application>
  <PresentationFormat>Widescreen</PresentationFormat>
  <Paragraphs>470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72</cp:revision>
  <dcterms:created xsi:type="dcterms:W3CDTF">2023-09-30T19:31:08Z</dcterms:created>
  <dcterms:modified xsi:type="dcterms:W3CDTF">2023-10-02T20:28:07Z</dcterms:modified>
</cp:coreProperties>
</file>